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8C9E3-3515-4EAC-B5C4-17DD7B1E3B91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46578-AC1B-4F7D-9F70-DD98250FE4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029200" y="2336862"/>
            <a:ext cx="4114800" cy="45211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십자가를 지심으로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4876800" cy="71596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십자가를 지심으로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38200"/>
            <a:ext cx="4495800" cy="5029200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ko-KR" altLang="en-US" sz="1600" b="1" dirty="0" smtClean="0"/>
              <a:t>주 십자가를 지심으로 죄인을 구속하셨으니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그 피를 보고 믿는 자는 주님의 진노 면하겠네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smtClean="0">
                <a:solidFill>
                  <a:srgbClr val="FF0000"/>
                </a:solidFill>
              </a:rPr>
              <a:t> 내가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그 피를 유월절 그 양의  피를 볼 </a:t>
            </a:r>
            <a:r>
              <a:rPr lang="ko-KR" altLang="en-US" sz="1600" b="1" smtClean="0">
                <a:solidFill>
                  <a:srgbClr val="FF0000"/>
                </a:solidFill>
              </a:rPr>
              <a:t>때에                   내가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널 넘어서 가리라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endParaRPr lang="en-US" altLang="ko-KR" sz="1600" b="1" dirty="0" smtClean="0"/>
          </a:p>
          <a:p>
            <a:pPr marL="0" indent="0">
              <a:buNone/>
            </a:pPr>
            <a:r>
              <a:rPr lang="en-US" altLang="ko-KR" sz="1600" b="1" dirty="0" smtClean="0"/>
              <a:t>2. </a:t>
            </a:r>
            <a:r>
              <a:rPr lang="ko-KR" altLang="en-US" sz="1600" b="1" dirty="0" smtClean="0"/>
              <a:t>흉악한 죄인 괴수라도 예수는 능히 구원하네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온 몸을 피에 담글 때에 주님의 진노 면하겠네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en-US" altLang="ko-KR" sz="1600" b="1" dirty="0" smtClean="0"/>
              <a:t>3. </a:t>
            </a:r>
            <a:r>
              <a:rPr lang="ko-KR" altLang="en-US" sz="1600" b="1" dirty="0" smtClean="0"/>
              <a:t>심판할 때에 모든 백성 행한 일대로 보응받네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주님의 피로 죄 씻으면 주님의 진노 면하겠네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en-US" altLang="ko-KR" sz="1600" b="1" dirty="0" smtClean="0"/>
              <a:t>4. </a:t>
            </a:r>
            <a:r>
              <a:rPr lang="ko-KR" altLang="en-US" sz="1600" b="1" dirty="0" smtClean="0"/>
              <a:t>구주의 사랑 크신 은혜 보혈의 능력 의지하세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심판의 불이 내릴 때에 주님의 진노 면하겠네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십자가를 지심으로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십자가를 지심으로</dc:title>
  <dc:creator>user</dc:creator>
  <cp:lastModifiedBy>mary</cp:lastModifiedBy>
  <cp:revision>8</cp:revision>
  <dcterms:created xsi:type="dcterms:W3CDTF">2015-12-30T05:29:12Z</dcterms:created>
  <dcterms:modified xsi:type="dcterms:W3CDTF">2020-01-20T20:46:33Z</dcterms:modified>
</cp:coreProperties>
</file>