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7AE0-EF99-4782-8368-7E8F130B6CB3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192E7-EA0E-47AC-B34E-5DE19C84F9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들 밖에 한 밤중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886200" cy="5635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저 들 밖에 한 밤중에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4648200" cy="304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저 </a:t>
            </a:r>
            <a:r>
              <a:rPr lang="ko-KR" altLang="en-US" sz="1800" b="1" dirty="0"/>
              <a:t>들밖에 한밤중에 양 틈에 자던 목자들 </a:t>
            </a:r>
            <a:r>
              <a:rPr lang="ko-KR" altLang="en-US" sz="1800" b="1" dirty="0" smtClean="0"/>
              <a:t>천사들이 </a:t>
            </a:r>
            <a:r>
              <a:rPr lang="ko-KR" altLang="en-US" sz="1800" b="1" dirty="0"/>
              <a:t>전하여 준 </a:t>
            </a:r>
            <a:r>
              <a:rPr lang="ko-KR" altLang="en-US" sz="1800" b="1" dirty="0" smtClean="0"/>
              <a:t> 주 </a:t>
            </a:r>
            <a:r>
              <a:rPr lang="ko-KR" altLang="en-US" sz="1800" b="1" dirty="0"/>
              <a:t>나신 소식 들었네 </a:t>
            </a:r>
            <a:endParaRPr lang="en-US" altLang="ko-KR" sz="1800" b="1" dirty="0" smtClean="0"/>
          </a:p>
          <a:p>
            <a:pPr marL="287338" indent="-287338">
              <a:buNone/>
            </a:pPr>
            <a:endParaRPr lang="en-US" altLang="ko-KR" sz="2000" b="1" dirty="0" smtClean="0"/>
          </a:p>
          <a:p>
            <a:pPr marL="287338" indent="-287338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    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87338" indent="-287338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노엘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노엘 노엘 노엘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287338" indent="-287338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이스라엘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왕이 나셨네  아멘 </a:t>
            </a:r>
            <a:endParaRPr lang="en-US" sz="1800" b="1" dirty="0" smtClean="0"/>
          </a:p>
          <a:p>
            <a:pPr marL="287338" indent="-287338">
              <a:buNone/>
            </a:pP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1800" b="1" dirty="0" smtClean="0"/>
              <a:t>저 </a:t>
            </a:r>
            <a:r>
              <a:rPr lang="ko-KR" altLang="en-US" sz="1800" b="1" dirty="0"/>
              <a:t>동방에 별 하나가 이상한 빛을 비추어 </a:t>
            </a:r>
            <a:r>
              <a:rPr lang="en-US" altLang="ko-KR" sz="1800" b="1" dirty="0" smtClean="0"/>
              <a:t>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이 </a:t>
            </a:r>
            <a:r>
              <a:rPr lang="ko-KR" altLang="en-US" sz="1800" b="1" dirty="0"/>
              <a:t>땅위에 큰 </a:t>
            </a:r>
            <a:r>
              <a:rPr lang="ko-KR" altLang="en-US" sz="1800" b="1" dirty="0" smtClean="0"/>
              <a:t>영광이 나타날 </a:t>
            </a:r>
            <a:r>
              <a:rPr lang="ko-KR" altLang="en-US" sz="1800" b="1" dirty="0"/>
              <a:t>징조 보였네 </a:t>
            </a:r>
            <a:endParaRPr lang="en-US" altLang="ko-KR" sz="1800" b="1" dirty="0" smtClean="0"/>
          </a:p>
          <a:p>
            <a:pPr marL="287338" indent="-287338">
              <a:buNone/>
            </a:pPr>
            <a:endParaRPr lang="en-US" altLang="ko-KR" sz="2000" b="1" dirty="0" smtClean="0"/>
          </a:p>
          <a:p>
            <a:pPr marL="287338" indent="-287338">
              <a:buNone/>
            </a:pPr>
            <a:r>
              <a:rPr lang="ko-KR" altLang="en-US" sz="1800" b="1" dirty="0" smtClean="0"/>
              <a:t>그 </a:t>
            </a:r>
            <a:r>
              <a:rPr lang="ko-KR" altLang="en-US" sz="1800" b="1" dirty="0"/>
              <a:t>한 별이 베들레헴 향하여 바로 </a:t>
            </a:r>
            <a:r>
              <a:rPr lang="ko-KR" altLang="en-US" sz="1800" b="1" dirty="0" smtClean="0"/>
              <a:t>오더니 </a:t>
            </a:r>
            <a:endParaRPr lang="en-US" altLang="ko-KR" sz="1800" b="1" dirty="0" smtClean="0"/>
          </a:p>
          <a:p>
            <a:pPr marL="287338" indent="-287338">
              <a:buNone/>
            </a:pPr>
            <a:r>
              <a:rPr lang="ko-KR" altLang="en-US" sz="1800" b="1" dirty="0" smtClean="0"/>
              <a:t>아기 </a:t>
            </a:r>
            <a:r>
              <a:rPr lang="ko-KR" altLang="en-US" sz="1800" b="1" dirty="0"/>
              <a:t>예수 누우신 집 </a:t>
            </a:r>
            <a:r>
              <a:rPr lang="ko-KR" altLang="en-US" sz="1800" b="1" dirty="0" smtClean="0"/>
              <a:t> 그 </a:t>
            </a:r>
            <a:r>
              <a:rPr lang="ko-KR" altLang="en-US" sz="1800" b="1" dirty="0"/>
              <a:t>위에 오자 멈췄네 </a:t>
            </a:r>
            <a:endParaRPr lang="en-US" altLang="ko-KR" sz="1800" b="1" dirty="0" smtClean="0"/>
          </a:p>
          <a:p>
            <a:pPr marL="287338" indent="-287338">
              <a:buNone/>
            </a:pPr>
            <a:endParaRPr lang="en-US" altLang="ko-KR" sz="2000" b="1" dirty="0"/>
          </a:p>
          <a:p>
            <a:pPr marL="341313" indent="-341313">
              <a:buNone/>
            </a:pPr>
            <a:r>
              <a:rPr lang="ko-KR" altLang="en-US" sz="1800" b="1" dirty="0" smtClean="0"/>
              <a:t>동방박사 </a:t>
            </a:r>
            <a:r>
              <a:rPr lang="ko-KR" altLang="en-US" sz="1800" b="1" dirty="0" smtClean="0"/>
              <a:t>세 사람이 </a:t>
            </a:r>
            <a:r>
              <a:rPr lang="ko-KR" altLang="en-US" sz="1800" b="1" dirty="0"/>
              <a:t>새 아기 보고 </a:t>
            </a:r>
            <a:r>
              <a:rPr lang="ko-KR" altLang="en-US" sz="1800" b="1" dirty="0" smtClean="0"/>
              <a:t>절하고 </a:t>
            </a:r>
            <a:endParaRPr lang="en-US" altLang="ko-KR" sz="1800" b="1" dirty="0" smtClean="0"/>
          </a:p>
          <a:p>
            <a:pPr marL="341313" indent="-341313">
              <a:buNone/>
            </a:pPr>
            <a:r>
              <a:rPr lang="ko-KR" altLang="en-US" sz="1800" b="1" dirty="0" smtClean="0"/>
              <a:t>그 </a:t>
            </a:r>
            <a:r>
              <a:rPr lang="ko-KR" altLang="en-US" sz="1800" b="1" dirty="0"/>
              <a:t>보배합 다 </a:t>
            </a:r>
            <a:r>
              <a:rPr lang="ko-KR" altLang="en-US" sz="1800" b="1" dirty="0" smtClean="0"/>
              <a:t>열어서 세가지 </a:t>
            </a:r>
            <a:r>
              <a:rPr lang="ko-KR" altLang="en-US" sz="1800" b="1" dirty="0"/>
              <a:t>예물 드렸네 </a:t>
            </a:r>
            <a:endParaRPr lang="en-US" altLang="ko-KR" sz="1800" b="1" dirty="0"/>
          </a:p>
          <a:p>
            <a:pPr marL="341313" indent="-341313">
              <a:buNone/>
            </a:pPr>
            <a:endParaRPr lang="en-US" altLang="ko-KR" sz="11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들 밖에 한 밤중에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들 밖에 한 밤중에 </dc:title>
  <dc:creator>user</dc:creator>
  <cp:lastModifiedBy>mary</cp:lastModifiedBy>
  <cp:revision>10</cp:revision>
  <dcterms:created xsi:type="dcterms:W3CDTF">2015-12-05T02:25:05Z</dcterms:created>
  <dcterms:modified xsi:type="dcterms:W3CDTF">2018-12-08T18:42:50Z</dcterms:modified>
</cp:coreProperties>
</file>