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CE2B-2650-4411-BCE6-F38041D88F6B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BA04-974D-48D6-92FD-B08C11E0C2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기쁜 소식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381000"/>
            <a:ext cx="3276600" cy="3810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기쁜 소식을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70104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이 기쁜 소식을 온 세상 전하세 큰 환난 고통을 당하는 자에게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믿는 성도들 다 전할 소식은 성령이 오셨네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성령이 오셨네 성령이 오셨네 내 주님 보내신 성령이 오셨네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이 기쁜 소식을 온 세상 전하세 성령이 오셨네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만왕의 왕께서 저 사로 잡힌 자 다 구원하시고 참 자유 주셨네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승리의 노래가 온 성에 들리니 성령이 오셨네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한 없는 사랑과 그 크신 은혜를 늘 의심하면서 안 믿는 자에게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내 작은 입으로 곧 증언 하리니 성령이 오셨네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기쁜 소식을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기쁜 소식을 </dc:title>
  <dc:creator>user</dc:creator>
  <cp:lastModifiedBy>mary</cp:lastModifiedBy>
  <cp:revision>8</cp:revision>
  <dcterms:created xsi:type="dcterms:W3CDTF">2015-12-08T05:08:07Z</dcterms:created>
  <dcterms:modified xsi:type="dcterms:W3CDTF">2018-07-04T21:43:27Z</dcterms:modified>
</cp:coreProperties>
</file>