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B53B-7E52-458A-A1A0-A57302B976AE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8F5C-53EB-4BC2-9EBD-F955B2306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6324600" cy="563562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우리가 지금은 나그네 되어도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228600" y="685801"/>
            <a:ext cx="8686800" cy="40385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400" b="1" dirty="0" smtClean="0"/>
              <a:t>1.  </a:t>
            </a:r>
            <a:r>
              <a:rPr lang="ko-KR" altLang="en-US" sz="2400" b="1" dirty="0" smtClean="0"/>
              <a:t>우리가 지금은 나그네 되어도  화려한 천국에 머잖아 가리니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이 세상 있을 때 주 예수 위하여 끝까지 힘써 일하세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2.  </a:t>
            </a:r>
            <a:r>
              <a:rPr lang="ko-KR" altLang="en-US" sz="2400" b="1" dirty="0" smtClean="0"/>
              <a:t>주 예수 말씀이 온 세상 만민들 흉악한 죄에서 떠나라 하시니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이 말씀 듣고서 새생명 얻으라 이 기쁜 소식 전하세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465138" indent="-465138">
              <a:buNone/>
            </a:pPr>
            <a:r>
              <a:rPr lang="en-US" altLang="ko-KR" sz="2400" b="1" dirty="0" smtClean="0"/>
              <a:t>3.  </a:t>
            </a:r>
            <a:r>
              <a:rPr lang="ko-KR" altLang="en-US" sz="2400" b="1" dirty="0" smtClean="0"/>
              <a:t>영생의 복락과 천국에 갈 길을 만백성 알도록 나가서 전하세</a:t>
            </a:r>
            <a:endParaRPr lang="en-US" altLang="ko-KR" sz="2400" b="1" dirty="0" smtClean="0"/>
          </a:p>
          <a:p>
            <a:pPr marL="465138" indent="-465138">
              <a:buNone/>
            </a:pPr>
            <a:r>
              <a:rPr lang="en-US" altLang="ko-KR" sz="2400" b="1" dirty="0" smtClean="0"/>
              <a:t>     </a:t>
            </a:r>
            <a:r>
              <a:rPr lang="ko-KR" altLang="en-US" sz="2400" b="1" dirty="0" smtClean="0"/>
              <a:t>주 예수 말씀이 이 복음 전하라 우리게 부탁하셨네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28600" y="51816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내게 부탁하신 일 천사도 흠모하겠네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화목케 하라신 구주의 말씀을 온 세상 널리 전하세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가 지금은 나그네 되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가 지금은 나그네 되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가 지금은 나그네 되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가 지금은 나그네 되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우리가 지금은 나그네 되어도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우리가 지금은 나그네 되어도</dc:title>
  <dc:creator>user</dc:creator>
  <cp:lastModifiedBy>user</cp:lastModifiedBy>
  <cp:revision>14</cp:revision>
  <dcterms:created xsi:type="dcterms:W3CDTF">2015-11-29T01:41:36Z</dcterms:created>
  <dcterms:modified xsi:type="dcterms:W3CDTF">2015-12-10T17:52:01Z</dcterms:modified>
</cp:coreProperties>
</file>