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91D31-7F8F-40A1-BCAF-4B1A3D16E4F5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01CF1-F71D-47D4-B47C-D171853928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raise Thee, O God, our Redeemer, Creator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하나님 우리의 창조주시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219200"/>
            <a:ext cx="4876800" cy="457199"/>
          </a:xfrm>
        </p:spPr>
        <p:txBody>
          <a:bodyPr>
            <a:noAutofit/>
          </a:bodyPr>
          <a:lstStyle/>
          <a:p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하나님 우리의 창조주시니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057400"/>
            <a:ext cx="7467600" cy="25908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오 하나님 우리의 창조주시니 내 주님께 귀한 것 드립니다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주께만 엎드려 경배드리며 내 주의 이름 높이 찬양하네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 하나님 우리의 대 주재시여 큰 풍랑이 일 때도 도우셨네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죽음에서 우리를 구하셨으니 내 주의 이름 높이 찬양하네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하나님 이름을 함께 높이며 대 주재께 영광을 돌리오리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능력이 우리를 지켜 주시니 주 하나님을 높이 찬양하네 아멘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하나님 우리의 창조주시니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하나님 우리의 창조주시니</dc:title>
  <dc:creator>user</dc:creator>
  <cp:lastModifiedBy>mary</cp:lastModifiedBy>
  <cp:revision>7</cp:revision>
  <dcterms:created xsi:type="dcterms:W3CDTF">2015-12-27T11:22:34Z</dcterms:created>
  <dcterms:modified xsi:type="dcterms:W3CDTF">2020-05-15T18:42:07Z</dcterms:modified>
</cp:coreProperties>
</file>