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E216-23A7-4306-8372-42E2E12B243A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F692-F68C-4A06-B1C6-3408F2D83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E216-23A7-4306-8372-42E2E12B243A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F692-F68C-4A06-B1C6-3408F2D83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E216-23A7-4306-8372-42E2E12B243A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F692-F68C-4A06-B1C6-3408F2D83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E216-23A7-4306-8372-42E2E12B243A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F692-F68C-4A06-B1C6-3408F2D83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E216-23A7-4306-8372-42E2E12B243A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F692-F68C-4A06-B1C6-3408F2D83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E216-23A7-4306-8372-42E2E12B243A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F692-F68C-4A06-B1C6-3408F2D83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E216-23A7-4306-8372-42E2E12B243A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F692-F68C-4A06-B1C6-3408F2D83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E216-23A7-4306-8372-42E2E12B243A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F692-F68C-4A06-B1C6-3408F2D83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E216-23A7-4306-8372-42E2E12B243A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F692-F68C-4A06-B1C6-3408F2D83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E216-23A7-4306-8372-42E2E12B243A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F692-F68C-4A06-B1C6-3408F2D83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E216-23A7-4306-8372-42E2E12B243A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F692-F68C-4A06-B1C6-3408F2D83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EE216-23A7-4306-8372-42E2E12B243A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3F692-F68C-4A06-B1C6-3408F2D83A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 베들레헴 작은 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0"/>
            <a:ext cx="4800600" cy="7159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오 베들레헴 작은 골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85800"/>
            <a:ext cx="7848600" cy="4267200"/>
          </a:xfrm>
        </p:spPr>
        <p:txBody>
          <a:bodyPr>
            <a:noAutofit/>
          </a:bodyPr>
          <a:lstStyle/>
          <a:p>
            <a:pPr marL="344488" indent="-344488">
              <a:buAutoNum type="arabicPeriod"/>
            </a:pPr>
            <a:r>
              <a:rPr lang="ko-KR" altLang="en-US" sz="1800" b="1" dirty="0" smtClean="0"/>
              <a:t>오 베들레헴 작은 골 너 잠들었느냐 별들만 높이 빛나고 잠잠히 있으니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저 놀라운 빛 지금 캄캄한 이 밤에 온 하늘 두루 비춘줄 너 어찌 모르나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344488" indent="-344488">
              <a:buNone/>
            </a:pPr>
            <a:endParaRPr lang="en-US" altLang="ko-KR" sz="1800" b="1" dirty="0" smtClean="0"/>
          </a:p>
          <a:p>
            <a:pPr marL="344488" indent="-344488">
              <a:buAutoNum type="arabicPeriod" startAt="2"/>
            </a:pPr>
            <a:r>
              <a:rPr lang="ko-KR" altLang="en-US" sz="1800" b="1" dirty="0" smtClean="0"/>
              <a:t>온 세상 모든 사람들 잠 자는 동안에 평화의 왕이 세상에 탄생하셨도다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저 새벽별이 홀로 그 일을 아는 듯 밤새껏 귀한 그 일을 말없이 지켰네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344488" indent="-344488">
              <a:buNone/>
            </a:pPr>
            <a:r>
              <a:rPr lang="en-US" altLang="ko-KR" sz="1800" b="1" dirty="0" smtClean="0"/>
              <a:t>3.  </a:t>
            </a:r>
            <a:r>
              <a:rPr lang="ko-KR" altLang="en-US" sz="1800" b="1" dirty="0" smtClean="0"/>
              <a:t>오 놀라우신 하나님 큰 선물 주시니 주 믿는 사람 마음에 큰 은혜 받도다 </a:t>
            </a:r>
            <a:r>
              <a:rPr lang="en-US" altLang="ko-KR" sz="1800" b="1" dirty="0" smtClean="0"/>
              <a:t>      </a:t>
            </a:r>
            <a:r>
              <a:rPr lang="ko-KR" altLang="en-US" sz="1800" b="1" dirty="0" smtClean="0"/>
              <a:t>이 죄악 세상 사람 주 오심 모르나 주 영접하는 사람들 그 맘에 오시네</a:t>
            </a:r>
            <a:br>
              <a:rPr lang="ko-KR" altLang="en-US" sz="1800" b="1" dirty="0" smtClean="0"/>
            </a:br>
            <a:endParaRPr lang="en-US" altLang="ko-KR" sz="1800" b="1" dirty="0"/>
          </a:p>
          <a:p>
            <a:pPr marL="344488" indent="-344488">
              <a:buNone/>
            </a:pPr>
            <a:endParaRPr lang="en-US" altLang="ko-KR" sz="1800" b="1" dirty="0" smtClean="0"/>
          </a:p>
          <a:p>
            <a:pPr marL="514350" indent="-514350">
              <a:buNone/>
            </a:pPr>
            <a:r>
              <a:rPr lang="en-US" altLang="ko-KR" sz="1800" b="1" dirty="0" smtClean="0"/>
              <a:t>4. </a:t>
            </a:r>
            <a:r>
              <a:rPr lang="ko-KR" altLang="en-US" sz="1800" b="1" dirty="0" smtClean="0"/>
              <a:t>오 베들레헴 예수님 내 맘에 오셔서 내 죄를 모두 사하고 늘 함께 하소서</a:t>
            </a:r>
            <a:endParaRPr lang="en-US" altLang="ko-KR" sz="1800" b="1" dirty="0" smtClean="0"/>
          </a:p>
          <a:p>
            <a:pPr marL="514350" indent="-514350"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    </a:t>
            </a:r>
            <a:r>
              <a:rPr lang="ko-KR" altLang="en-US" sz="1800" b="1" dirty="0" smtClean="0"/>
              <a:t>저 천사들의 소식 나 기뻐  들으니 오 임마누엘 예수님 내 맘에 오소서  아멘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 베들레헴 작은 골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베들레헴 작은 골 </dc:title>
  <dc:creator>user</dc:creator>
  <cp:lastModifiedBy>mary</cp:lastModifiedBy>
  <cp:revision>9</cp:revision>
  <dcterms:created xsi:type="dcterms:W3CDTF">2015-12-03T21:44:05Z</dcterms:created>
  <dcterms:modified xsi:type="dcterms:W3CDTF">2018-12-27T01:28:24Z</dcterms:modified>
</cp:coreProperties>
</file>