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5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2119-5129-45DB-9C1A-87FFE7E743DF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87AE-CAEB-4531-A881-B66D7133DD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2119-5129-45DB-9C1A-87FFE7E743DF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87AE-CAEB-4531-A881-B66D7133DD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2119-5129-45DB-9C1A-87FFE7E743DF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87AE-CAEB-4531-A881-B66D7133DD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2119-5129-45DB-9C1A-87FFE7E743DF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87AE-CAEB-4531-A881-B66D7133DD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2119-5129-45DB-9C1A-87FFE7E743DF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87AE-CAEB-4531-A881-B66D7133DD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2119-5129-45DB-9C1A-87FFE7E743DF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87AE-CAEB-4531-A881-B66D7133DD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2119-5129-45DB-9C1A-87FFE7E743DF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87AE-CAEB-4531-A881-B66D7133DD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2119-5129-45DB-9C1A-87FFE7E743DF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87AE-CAEB-4531-A881-B66D7133DD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2119-5129-45DB-9C1A-87FFE7E743DF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87AE-CAEB-4531-A881-B66D7133DD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2119-5129-45DB-9C1A-87FFE7E743DF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87AE-CAEB-4531-A881-B66D7133DD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02119-5129-45DB-9C1A-87FFE7E743DF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587AE-CAEB-4531-A881-B66D7133DD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C02119-5129-45DB-9C1A-87FFE7E743DF}" type="datetimeFigureOut">
              <a:rPr lang="en-US" smtClean="0"/>
              <a:t>12/6/2015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587AE-CAEB-4531-A881-B66D7133DD5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오 거룩한 밤2.jpg"/>
          <p:cNvPicPr>
            <a:picLocks noChangeAspect="1"/>
          </p:cNvPicPr>
          <p:nvPr/>
        </p:nvPicPr>
        <p:blipFill>
          <a:blip r:embed="rId3">
            <a:lum bright="50000"/>
          </a:blip>
          <a:stretch>
            <a:fillRect/>
          </a:stretch>
        </p:blipFill>
        <p:spPr>
          <a:xfrm>
            <a:off x="7543800" y="0"/>
            <a:ext cx="16002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304800"/>
            <a:ext cx="3124200" cy="6858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오 거룩한 밤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47244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None/>
              <a:tabLst>
                <a:tab pos="225425" algn="l"/>
              </a:tabLst>
            </a:pPr>
            <a:r>
              <a:rPr lang="en-US" altLang="ko-KR" sz="2000" b="1" dirty="0" smtClean="0"/>
              <a:t>1.  </a:t>
            </a:r>
            <a:r>
              <a:rPr lang="ko-KR" altLang="en-US" sz="2000" b="1" dirty="0" smtClean="0"/>
              <a:t>거룩한 밤 별빛이 찬란하다  우리주 예수님 나신 이밤</a:t>
            </a:r>
            <a:endParaRPr lang="en-US" altLang="ko-KR" sz="2000" b="1" dirty="0" smtClean="0"/>
          </a:p>
          <a:p>
            <a:pPr marL="457200" indent="-457200">
              <a:buNone/>
              <a:tabLst>
                <a:tab pos="225425" algn="l"/>
              </a:tabLst>
            </a:pPr>
            <a:r>
              <a:rPr lang="en-US" altLang="ko-KR" sz="2000" b="1" dirty="0"/>
              <a:t> </a:t>
            </a:r>
            <a:r>
              <a:rPr lang="en-US" altLang="ko-KR" sz="2000" b="1" dirty="0" smtClean="0"/>
              <a:t>  </a:t>
            </a:r>
            <a:r>
              <a:rPr lang="ko-KR" altLang="en-US" sz="2000" b="1" dirty="0" smtClean="0"/>
              <a:t>   오랫동안  죄악에 얽매여서 헤매던 우리  위해 오셨네  </a:t>
            </a:r>
            <a:endParaRPr lang="en-US" altLang="ko-KR" sz="2000" b="1" dirty="0" smtClean="0"/>
          </a:p>
          <a:p>
            <a:pPr>
              <a:buNone/>
              <a:tabLst>
                <a:tab pos="225425" algn="l"/>
              </a:tabLst>
            </a:pPr>
            <a:r>
              <a:rPr lang="ko-KR" altLang="en-US" sz="2000" b="1" dirty="0" smtClean="0"/>
              <a:t>      온땅이 주의나심 기뻐하며 희망의 아침 </a:t>
            </a:r>
            <a:r>
              <a:rPr lang="ko-KR" altLang="en-US" sz="2000" b="1" dirty="0" smtClean="0"/>
              <a:t>밝아오도다 무릎꿇고 천사와 화답하라 </a:t>
            </a:r>
            <a:endParaRPr lang="ko-KR" altLang="en-US" sz="2000" b="1" dirty="0" smtClean="0"/>
          </a:p>
          <a:p>
            <a:pPr>
              <a:buNone/>
              <a:tabLst>
                <a:tab pos="225425" algn="l"/>
              </a:tabLst>
            </a:pPr>
            <a:r>
              <a:rPr lang="ko-KR" altLang="en-US" sz="2000" b="1" dirty="0" smtClean="0"/>
              <a:t>      오 거룩한 밤 주님 탄생 하신 밤 이 밤 거룩한 밤 거룩한 밤</a:t>
            </a:r>
          </a:p>
          <a:p>
            <a:pPr>
              <a:buNone/>
              <a:tabLst>
                <a:tab pos="225425" algn="l"/>
              </a:tabLst>
            </a:pPr>
            <a:r>
              <a:rPr lang="ko-KR" altLang="en-US" sz="2000" b="1" dirty="0" smtClean="0"/>
              <a:t> </a:t>
            </a:r>
            <a:endParaRPr lang="en-US" altLang="ko-KR" sz="2000" b="1" dirty="0" smtClean="0"/>
          </a:p>
          <a:p>
            <a:pPr>
              <a:buNone/>
            </a:pPr>
            <a:endParaRPr lang="ko-KR" altLang="en-US" sz="2000" b="1" dirty="0" smtClean="0"/>
          </a:p>
          <a:p>
            <a:pPr>
              <a:buNone/>
            </a:pPr>
            <a:r>
              <a:rPr lang="en-US" altLang="ko-KR" sz="2000" b="1" dirty="0" smtClean="0"/>
              <a:t>2.  </a:t>
            </a:r>
            <a:r>
              <a:rPr lang="ko-KR" altLang="en-US" sz="2000" b="1" dirty="0" smtClean="0"/>
              <a:t>우리 모두 믿음의 빛을 따라  그 앞에 감사히 다 나가세</a:t>
            </a:r>
          </a:p>
          <a:p>
            <a:pPr>
              <a:buNone/>
            </a:pPr>
            <a:r>
              <a:rPr lang="ko-KR" altLang="en-US" sz="2000" b="1" dirty="0" smtClean="0"/>
              <a:t>      </a:t>
            </a:r>
            <a:r>
              <a:rPr lang="ko-KR" altLang="en-US" sz="2000" b="1" dirty="0" smtClean="0"/>
              <a:t>동방박사 </a:t>
            </a:r>
            <a:r>
              <a:rPr lang="ko-KR" altLang="en-US" sz="2000" b="1" dirty="0" smtClean="0"/>
              <a:t>별빛의 인도 따라 주 나신 베들레헴 찾았네</a:t>
            </a:r>
            <a:endParaRPr lang="en-US" altLang="ko-KR" sz="2000" b="1" dirty="0" smtClean="0"/>
          </a:p>
          <a:p>
            <a:pPr>
              <a:buNone/>
            </a:pPr>
            <a:r>
              <a:rPr lang="en-US" altLang="ko-KR" sz="2000" b="1" dirty="0"/>
              <a:t> </a:t>
            </a:r>
            <a:r>
              <a:rPr lang="en-US" altLang="ko-KR" sz="2000" b="1" dirty="0" smtClean="0"/>
              <a:t>  </a:t>
            </a:r>
            <a:r>
              <a:rPr lang="ko-KR" altLang="en-US" sz="2000" b="1" dirty="0" smtClean="0"/>
              <a:t>   만왕의 왕이 이땅위에 오셔 우리의 참된 친구되시네 우리들의 연약함 아신</a:t>
            </a:r>
            <a:r>
              <a:rPr lang="en-US" altLang="ko-KR" sz="2000" b="1" dirty="0" smtClean="0"/>
              <a:t> </a:t>
            </a:r>
            <a:r>
              <a:rPr lang="ko-KR" altLang="en-US" sz="2000" b="1" dirty="0" smtClean="0"/>
              <a:t>주님 </a:t>
            </a:r>
            <a:r>
              <a:rPr lang="ko-KR" altLang="en-US" sz="2000" b="1" dirty="0" smtClean="0"/>
              <a:t> </a:t>
            </a:r>
            <a:endParaRPr lang="en-US" altLang="ko-KR" sz="2000" b="1" dirty="0" smtClean="0"/>
          </a:p>
          <a:p>
            <a:pPr>
              <a:buNone/>
            </a:pPr>
            <a:r>
              <a:rPr lang="ko-KR" altLang="en-US" sz="2000" b="1" dirty="0" smtClean="0"/>
              <a:t>      다 경배하라 만왕의 왕 주님께 이 밤 거룩한 밤 거룩한 밤</a:t>
            </a:r>
          </a:p>
          <a:p>
            <a:pPr>
              <a:buNone/>
            </a:pPr>
            <a:r>
              <a:rPr lang="ko-KR" altLang="en-US" sz="2000" b="1" dirty="0" smtClean="0"/>
              <a:t> </a:t>
            </a:r>
            <a:endParaRPr lang="en-US" altLang="ko-KR" sz="2000" b="1" dirty="0" smtClean="0"/>
          </a:p>
          <a:p>
            <a:pPr>
              <a:buNone/>
            </a:pPr>
            <a:endParaRPr lang="ko-KR" altLang="en-US" sz="2000" b="1" dirty="0" smtClean="0"/>
          </a:p>
          <a:p>
            <a:pPr>
              <a:buNone/>
            </a:pPr>
            <a:r>
              <a:rPr lang="en-US" altLang="ko-KR" sz="2000" b="1" dirty="0" smtClean="0"/>
              <a:t>3.  </a:t>
            </a:r>
            <a:r>
              <a:rPr lang="ko-KR" altLang="en-US" sz="2000" b="1" dirty="0" smtClean="0"/>
              <a:t>주의 뜻은 사랑과 평화로다  우리도 서로를 사랑하세</a:t>
            </a:r>
          </a:p>
          <a:p>
            <a:pPr>
              <a:buNone/>
            </a:pPr>
            <a:r>
              <a:rPr lang="ko-KR" altLang="en-US" sz="2000" b="1" dirty="0" smtClean="0"/>
              <a:t>      </a:t>
            </a:r>
            <a:r>
              <a:rPr lang="ko-KR" altLang="en-US" sz="2000" b="1" dirty="0" smtClean="0"/>
              <a:t>주님께서 </a:t>
            </a:r>
            <a:r>
              <a:rPr lang="ko-KR" altLang="en-US" sz="2000" b="1" dirty="0" smtClean="0"/>
              <a:t>사슬을 끊으시니 이땅</a:t>
            </a:r>
            <a:r>
              <a:rPr lang="ko-KR" altLang="en-US" sz="2000" b="1" dirty="0" smtClean="0"/>
              <a:t>의</a:t>
            </a:r>
            <a:r>
              <a:rPr lang="ko-KR" altLang="en-US" sz="2000" b="1" dirty="0" smtClean="0"/>
              <a:t> 억눌림이 사라져 </a:t>
            </a:r>
            <a:endParaRPr lang="en-US" altLang="ko-KR" sz="2000" b="1" dirty="0" smtClean="0"/>
          </a:p>
          <a:p>
            <a:pPr>
              <a:buNone/>
            </a:pPr>
            <a:r>
              <a:rPr lang="en-US" altLang="ko-KR" sz="2000" b="1" dirty="0"/>
              <a:t> </a:t>
            </a:r>
            <a:r>
              <a:rPr lang="en-US" altLang="ko-KR" sz="2000" b="1" dirty="0" smtClean="0"/>
              <a:t>     </a:t>
            </a:r>
            <a:r>
              <a:rPr lang="ko-KR" altLang="en-US" sz="2000" b="1" dirty="0" smtClean="0"/>
              <a:t>기쁨의 찬송 함께 부르면서 주님의 이름  높이 기리세 주 예수님 그 이름</a:t>
            </a:r>
            <a:r>
              <a:rPr lang="ko-KR" altLang="en-US" sz="2000" b="1" dirty="0" smtClean="0"/>
              <a:t> 영원하리</a:t>
            </a:r>
            <a:endParaRPr lang="en-US" altLang="ko-KR" sz="2000" b="1" dirty="0" smtClean="0"/>
          </a:p>
          <a:p>
            <a:pPr>
              <a:buNone/>
            </a:pPr>
            <a:r>
              <a:rPr lang="ko-KR" altLang="en-US" sz="2000" b="1" dirty="0" smtClean="0"/>
              <a:t>      다 선포하세 주님 크신 능력을 이 밤 거룩한 밤 거룩한 밤</a:t>
            </a:r>
            <a:endParaRPr lang="ko-KR" alt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오 거룩한 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45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 거룩한 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거룩한 밤</dc:title>
  <dc:creator>user</dc:creator>
  <cp:lastModifiedBy>user</cp:lastModifiedBy>
  <cp:revision>27</cp:revision>
  <dcterms:created xsi:type="dcterms:W3CDTF">2015-12-05T17:17:44Z</dcterms:created>
  <dcterms:modified xsi:type="dcterms:W3CDTF">2015-12-05T20:41:05Z</dcterms:modified>
</cp:coreProperties>
</file>