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5F795-CCE3-4246-B708-4A90260440FD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E6011-CE45-48D1-8809-493424462C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는 나의 힘이요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819400" y="228600"/>
            <a:ext cx="3581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예수는 나의 힘이요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371600"/>
            <a:ext cx="7315200" cy="441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4163" marR="0" lvl="0" indent="-2841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예수는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나의 힘이요 내 생명 되시니 구주 예수 떠나살면 죄 중에 빠지리</a:t>
            </a: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눈물이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앞을 가리고 내 맘에 근심 쌓일 때  위로하고 힘주실 이 주 예수</a:t>
            </a:r>
            <a:b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4163" marR="0" lvl="0" indent="-2841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예수는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나의 힘이요 내 친구 되시니</a:t>
            </a:r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그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은혜를 간구하면 풍성히 받으리</a:t>
            </a: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햇빛과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비를 주시니 추수할 곡식 많도다 </a:t>
            </a:r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귀한 열매 주시는 이 주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예수</a:t>
            </a: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ko-KR" altLang="en-US" b="1" dirty="0" smtClean="0"/>
              <a:t>예수는 나의 힘이요 내 기쁨 </a:t>
            </a:r>
            <a:r>
              <a:rPr lang="ko-KR" altLang="en-US" b="1" dirty="0" smtClean="0"/>
              <a:t>되시니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명령을 준행하면 늘 충성하겠네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주야로 보호하시며 바른 길 가게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하시니 의지하고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따라갈 이 주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</a:t>
            </a: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defRPr/>
            </a:pP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예수는 나의 힘이요 내 소망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되시니 이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세상을 떠나갈 때 곧 영생 얻으리 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한없는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복을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주시고 영원한 기쁨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주시니 나의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생명 나의 기쁨 주 예수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9</cp:revision>
  <dcterms:created xsi:type="dcterms:W3CDTF">2015-12-26T02:20:00Z</dcterms:created>
  <dcterms:modified xsi:type="dcterms:W3CDTF">2018-05-26T17:21:45Z</dcterms:modified>
</cp:coreProperties>
</file>