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5B63-EC88-4830-87C7-26E40DD92B76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5178-B00A-415E-B23C-A21EE7289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5B63-EC88-4830-87C7-26E40DD92B76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5178-B00A-415E-B23C-A21EE7289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5B63-EC88-4830-87C7-26E40DD92B76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5178-B00A-415E-B23C-A21EE7289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5B63-EC88-4830-87C7-26E40DD92B76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5178-B00A-415E-B23C-A21EE7289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5B63-EC88-4830-87C7-26E40DD92B76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5178-B00A-415E-B23C-A21EE7289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5B63-EC88-4830-87C7-26E40DD92B76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5178-B00A-415E-B23C-A21EE7289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5B63-EC88-4830-87C7-26E40DD92B76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5178-B00A-415E-B23C-A21EE7289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5B63-EC88-4830-87C7-26E40DD92B76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5178-B00A-415E-B23C-A21EE7289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5B63-EC88-4830-87C7-26E40DD92B76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5178-B00A-415E-B23C-A21EE7289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5B63-EC88-4830-87C7-26E40DD92B76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5178-B00A-415E-B23C-A21EE7289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5B63-EC88-4830-87C7-26E40DD92B76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5178-B00A-415E-B23C-A21EE7289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F5B63-EC88-4830-87C7-26E40DD92B76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A5178-B00A-415E-B23C-A21EE72899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우리왕이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우리왕이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0" y="152400"/>
            <a:ext cx="3886200" cy="4572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 우리왕이여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9200" y="838200"/>
            <a:ext cx="4800600" cy="3505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예수 우리 왕이여 이곳에 오셔서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우리가 왕께 드리는 영광을 받아주소서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우리는 주님의 백성 주님은 우리 왕이라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왕이신 예수님 오셔서 좌정하사 </a:t>
            </a:r>
            <a:r>
              <a:rPr lang="ko-KR" altLang="en-US" sz="1800" b="1" dirty="0" smtClean="0"/>
              <a:t> 다스리소서</a:t>
            </a: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예수 우리 주시여 이곳에 오셔서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우리가 주께 드리는 찬양을 받아주소서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우리는 주님의 종들 주님은 우리 주시라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주되신 예수님 오셔서 이 찬양을 </a:t>
            </a:r>
            <a:r>
              <a:rPr lang="ko-KR" altLang="en-US" sz="1800" b="1" dirty="0" smtClean="0"/>
              <a:t> 받아주소서  </a:t>
            </a:r>
            <a:endParaRPr lang="en-US" altLang="ko-KR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23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우리왕이여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 우리왕이여 </dc:title>
  <dc:creator>user</dc:creator>
  <cp:lastModifiedBy>mary</cp:lastModifiedBy>
  <cp:revision>11</cp:revision>
  <dcterms:created xsi:type="dcterms:W3CDTF">2015-12-09T03:51:25Z</dcterms:created>
  <dcterms:modified xsi:type="dcterms:W3CDTF">2018-06-22T21:18:20Z</dcterms:modified>
</cp:coreProperties>
</file>