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B39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2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8A52-9A51-429C-BCD8-805A52B34820}" type="datetimeFigureOut">
              <a:rPr lang="en-US" smtClean="0"/>
              <a:pPr/>
              <a:t>12/16/2015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C745B-AD1F-4F0F-971E-6D62E44A9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4648200" cy="7159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99B39"/>
                </a:solidFill>
              </a:rPr>
              <a:t>예수 나를 오라 하네</a:t>
            </a:r>
            <a:endParaRPr lang="en-US" dirty="0">
              <a:solidFill>
                <a:srgbClr val="F99B39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685800"/>
            <a:ext cx="6019800" cy="3810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altLang="ko-KR" b="1" dirty="0" smtClean="0"/>
              <a:t>1.  </a:t>
            </a:r>
            <a:r>
              <a:rPr lang="ko-KR" altLang="en-US" b="1" dirty="0" smtClean="0"/>
              <a:t>예수 나를 오라 하네 예수 나를 오라 하네</a:t>
            </a:r>
            <a:br>
              <a:rPr lang="ko-KR" altLang="en-US" b="1" dirty="0" smtClean="0"/>
            </a:br>
            <a:r>
              <a:rPr lang="ko-KR" altLang="en-US" b="1" dirty="0" smtClean="0"/>
              <a:t> 어디든지 </a:t>
            </a:r>
            <a:r>
              <a:rPr lang="ko-KR" altLang="en-US" b="1" dirty="0" smtClean="0"/>
              <a:t>주를 따라 주와 같이 같이 가려네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>
              <a:buNone/>
            </a:pPr>
            <a:r>
              <a:rPr lang="en-US" altLang="ko-KR" b="1" dirty="0" smtClean="0"/>
              <a:t>2.  </a:t>
            </a:r>
            <a:r>
              <a:rPr lang="ko-KR" altLang="en-US" b="1" dirty="0" smtClean="0"/>
              <a:t>겟세마네 동산까지 주와 함께 가려 하네</a:t>
            </a:r>
            <a:br>
              <a:rPr lang="ko-KR" altLang="en-US" b="1" dirty="0" smtClean="0"/>
            </a:br>
            <a:r>
              <a:rPr lang="ko-KR" altLang="en-US" b="1" dirty="0" smtClean="0"/>
              <a:t> 피땀 </a:t>
            </a:r>
            <a:r>
              <a:rPr lang="ko-KR" altLang="en-US" b="1" dirty="0" smtClean="0"/>
              <a:t>흘린 동산까지 주와 </a:t>
            </a:r>
            <a:r>
              <a:rPr lang="ko-KR" altLang="en-US" b="1" dirty="0" smtClean="0"/>
              <a:t>함께 함께 </a:t>
            </a:r>
            <a:r>
              <a:rPr lang="ko-KR" altLang="en-US" b="1" dirty="0" smtClean="0"/>
              <a:t>가려네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>
              <a:buNone/>
            </a:pPr>
            <a:r>
              <a:rPr lang="en-US" altLang="ko-KR" b="1" dirty="0" smtClean="0"/>
              <a:t>3.  </a:t>
            </a:r>
            <a:r>
              <a:rPr lang="ko-KR" altLang="en-US" b="1" dirty="0" smtClean="0"/>
              <a:t>심판하실 자리까지 주와 함께 </a:t>
            </a:r>
            <a:r>
              <a:rPr lang="ko-KR" altLang="en-US" b="1" dirty="0" smtClean="0"/>
              <a:t>가려 하네</a:t>
            </a:r>
            <a:r>
              <a:rPr lang="ko-KR" altLang="en-US" b="1" dirty="0" smtClean="0"/>
              <a:t/>
            </a:r>
            <a:br>
              <a:rPr lang="ko-KR" altLang="en-US" b="1" dirty="0" smtClean="0"/>
            </a:br>
            <a:r>
              <a:rPr lang="ko-KR" altLang="en-US" b="1" dirty="0" smtClean="0"/>
              <a:t> 심판하실 </a:t>
            </a:r>
            <a:r>
              <a:rPr lang="ko-KR" altLang="en-US" b="1" dirty="0" smtClean="0"/>
              <a:t>자리까지 주와 함께 함께 가려네</a:t>
            </a:r>
            <a:br>
              <a:rPr lang="ko-KR" altLang="en-US" b="1" dirty="0" smtClean="0"/>
            </a:br>
            <a:r>
              <a:rPr lang="ko-KR" altLang="en-US" b="1" dirty="0" smtClean="0"/>
              <a:t/>
            </a:r>
            <a:br>
              <a:rPr lang="ko-KR" altLang="en-US" b="1" dirty="0" smtClean="0"/>
            </a:br>
            <a:endParaRPr lang="en-US" altLang="ko-KR" b="1" dirty="0" smtClean="0"/>
          </a:p>
          <a:p>
            <a:pPr>
              <a:buNone/>
            </a:pPr>
            <a:r>
              <a:rPr lang="en-US" altLang="ko-KR" b="1" dirty="0" smtClean="0"/>
              <a:t>4.  </a:t>
            </a:r>
            <a:r>
              <a:rPr lang="ko-KR" altLang="en-US" b="1" dirty="0" smtClean="0"/>
              <a:t>주가 크신 은혜 내려 나를 항상 돌보시고</a:t>
            </a:r>
            <a:br>
              <a:rPr lang="ko-KR" altLang="en-US" b="1" dirty="0" smtClean="0"/>
            </a:br>
            <a:r>
              <a:rPr lang="ko-KR" altLang="en-US" b="1" dirty="0" smtClean="0"/>
              <a:t> 크신 </a:t>
            </a:r>
            <a:r>
              <a:rPr lang="ko-KR" altLang="en-US" b="1" dirty="0" smtClean="0"/>
              <a:t>영광 보여주며 나와 함께 함께 </a:t>
            </a:r>
            <a:r>
              <a:rPr lang="ko-KR" altLang="en-US" b="1" dirty="0" smtClean="0"/>
              <a:t>가시네</a:t>
            </a:r>
            <a:endParaRPr lang="en-US" altLang="ko-KR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4572000"/>
            <a:ext cx="533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ko-KR" altLang="en-US" sz="2000" b="1" dirty="0" smtClean="0"/>
              <a:t>＜후렴＞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    주의 </a:t>
            </a:r>
            <a:r>
              <a:rPr lang="ko-KR" altLang="en-US" sz="2000" b="1" dirty="0" smtClean="0"/>
              <a:t>인도하심 따라 주의 인도하심 따라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      어디든지 </a:t>
            </a:r>
            <a:r>
              <a:rPr lang="ko-KR" altLang="en-US" sz="2000" b="1" dirty="0" smtClean="0"/>
              <a:t>주를 따라 주와 같이 같이 가려네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나를 오라 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나를 오라 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나를 오라 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나를 오라 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나를 오라 하네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나를 오라 하네</dc:title>
  <dc:creator>user</dc:creator>
  <cp:lastModifiedBy>user</cp:lastModifiedBy>
  <cp:revision>8</cp:revision>
  <dcterms:created xsi:type="dcterms:W3CDTF">2015-12-16T03:15:58Z</dcterms:created>
  <dcterms:modified xsi:type="dcterms:W3CDTF">2015-12-16T09:29:00Z</dcterms:modified>
</cp:coreProperties>
</file>