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E09D8-3D88-4C78-8AB7-116E616FC3F8}" type="datetimeFigureOut">
              <a:rPr lang="en-US" smtClean="0"/>
              <a:pPr/>
              <a:t>8/17/2019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1E1C-C128-41C0-BC80-98BC2EC190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영광의 왕께 다 경배하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5181600" cy="639762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영광의 왕께 다 경배하며 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486400"/>
          </a:xfrm>
        </p:spPr>
        <p:txBody>
          <a:bodyPr>
            <a:normAutofit/>
          </a:bodyPr>
          <a:lstStyle/>
          <a:p>
            <a:pPr marL="165100" indent="-165100">
              <a:buNone/>
            </a:pPr>
            <a:r>
              <a:rPr lang="en-US" altLang="ko-KR" sz="2400" b="1" dirty="0" smtClean="0"/>
              <a:t>  1. </a:t>
            </a:r>
            <a:r>
              <a:rPr lang="ko-KR" altLang="en-US" sz="2400" b="1" dirty="0" smtClean="0"/>
              <a:t>영광의 왕께 다 경배하며 그 크신 사랑 늘 찬송하라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예부터 영원히 참 방패시니 그 영광의 주를 다 찬송하라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165100" indent="-16510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2. </a:t>
            </a:r>
            <a:r>
              <a:rPr lang="ko-KR" altLang="en-US" sz="2400" b="1" dirty="0" smtClean="0"/>
              <a:t>능력과 은혜 다 찬송하라 그 옷은 햇빛 그 집은 궁창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큰 우뢰 소리로 주 노하시고 폭풍의 날개로 달려가신다</a:t>
            </a:r>
            <a:r>
              <a:rPr lang="en-US" altLang="ko-KR" sz="2400" b="1" dirty="0" smtClean="0"/>
              <a:t>.</a:t>
            </a: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165100" indent="-16510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3. </a:t>
            </a:r>
            <a:r>
              <a:rPr lang="ko-KR" altLang="en-US" sz="2400" b="1" dirty="0" smtClean="0"/>
              <a:t>저 아름답고 놀라운 일이 가득한 이 땅 다 주의 조화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그 힘찬 명령에 터 잡히나니 저 푸른 바다는 옷자락이라</a:t>
            </a:r>
            <a:br>
              <a:rPr lang="ko-KR" altLang="en-US" sz="2400" b="1" dirty="0" smtClean="0"/>
            </a:br>
            <a:endParaRPr lang="en-US" altLang="ko-KR" sz="2400" b="1" dirty="0" smtClean="0"/>
          </a:p>
          <a:p>
            <a:pPr marL="165100" indent="-165100">
              <a:buNone/>
            </a:pPr>
            <a:r>
              <a:rPr lang="ko-KR" altLang="en-US" sz="2400" b="1" dirty="0" smtClean="0"/>
              <a:t/>
            </a:r>
            <a:br>
              <a:rPr lang="ko-KR" altLang="en-US" sz="2400" b="1" dirty="0" smtClean="0"/>
            </a:br>
            <a:r>
              <a:rPr lang="en-US" altLang="ko-KR" sz="2400" b="1" dirty="0" smtClean="0"/>
              <a:t>4. </a:t>
            </a:r>
            <a:r>
              <a:rPr lang="ko-KR" altLang="en-US" sz="2400" b="1" dirty="0" smtClean="0"/>
              <a:t>질그릇 같이 연약한 인생 주 의지하여 늘 강건하리</a:t>
            </a:r>
            <a:br>
              <a:rPr lang="ko-KR" altLang="en-US" sz="2400" b="1" dirty="0" smtClean="0"/>
            </a:br>
            <a:r>
              <a:rPr lang="ko-KR" altLang="en-US" sz="2400" b="1" dirty="0" smtClean="0"/>
              <a:t>    온백성 지으신 만왕이시니 그 자비 영원히 변함 없어라 아멘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영광의 왕께 다 경배하며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영광의 왕께 다 경배하며 </dc:title>
  <dc:creator>user</dc:creator>
  <cp:lastModifiedBy>mary</cp:lastModifiedBy>
  <cp:revision>10</cp:revision>
  <dcterms:created xsi:type="dcterms:W3CDTF">2015-12-09T02:15:59Z</dcterms:created>
  <dcterms:modified xsi:type="dcterms:W3CDTF">2019-08-17T19:22:41Z</dcterms:modified>
</cp:coreProperties>
</file>