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E80F3-6169-4EEE-B6E1-6D9862B45873}" type="datetimeFigureOut">
              <a:rPr lang="en-US" smtClean="0"/>
              <a:pPr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8DFA-531D-424F-B2C8-C258597D6A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ok, Ye Saints, The Sight is Gloriou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스런 주를 보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7E17-977E-45F1-A36A-AA954A4F63B9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B7B4-8D8E-4205-AC45-9773F3D2F0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0"/>
            <a:ext cx="3657600" cy="6397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영광스런 주를 보라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85800"/>
            <a:ext cx="49530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영광 </a:t>
            </a:r>
            <a:r>
              <a:rPr lang="ko-KR" altLang="en-US" sz="2000" b="1" dirty="0" smtClean="0"/>
              <a:t>스런 주를 보라 고난 받은 그 모습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승리하고 오실 때에 만민 경배하리라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왕의 왕이 되신 주께 면류관을 드리세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왕의 왕이 되신 주께 면류관을 드리세 아멘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AutoNum type="arabicPeriod" startAt="2"/>
            </a:pPr>
            <a:r>
              <a:rPr lang="ko-KR" altLang="en-US" sz="2000" b="1" dirty="0" smtClean="0"/>
              <a:t>보좌 위에 계신 주께 면류관을 드리세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천군천사 소리높여 주를 찬송하도다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AutoNum type="arabicPeriod" startAt="3"/>
            </a:pPr>
            <a:r>
              <a:rPr lang="ko-KR" altLang="en-US" sz="2000" b="1" dirty="0" smtClean="0"/>
              <a:t>죄인들이 조롱하며 가시관을 씌웠네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성도들과 천사들은 주의 이름 높이네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AutoNum type="arabicPeriod" startAt="4"/>
            </a:pPr>
            <a:r>
              <a:rPr lang="ko-KR" altLang="en-US" sz="2000" b="1" dirty="0" smtClean="0"/>
              <a:t>만민들의 찬송 소리 하늘 높이 퍼진다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하늘 보좌 바라보니 기쁨 한량 없도다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영광스런 주를 보라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영광스런 주를 보라</dc:title>
  <dc:creator>user</dc:creator>
  <cp:lastModifiedBy>mary</cp:lastModifiedBy>
  <cp:revision>11</cp:revision>
  <dcterms:created xsi:type="dcterms:W3CDTF">2015-12-23T14:35:21Z</dcterms:created>
  <dcterms:modified xsi:type="dcterms:W3CDTF">2020-03-09T18:37:58Z</dcterms:modified>
</cp:coreProperties>
</file>