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416E6-50E8-42A7-BE9D-99FAE923DDEC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17027-79B3-465D-B697-6CE17DB980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광 나라 천사들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228600"/>
            <a:ext cx="36576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영광 나라 천사들아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143000"/>
            <a:ext cx="35814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영광나라 </a:t>
            </a:r>
            <a:r>
              <a:rPr lang="ko-KR" altLang="en-US" sz="1600" b="1" dirty="0" smtClean="0"/>
              <a:t>천사들아 땅끝까지 날면서 </a:t>
            </a:r>
            <a:r>
              <a:rPr lang="ko-KR" altLang="en-US" sz="1600" b="1" dirty="0" smtClean="0"/>
              <a:t> 하나님을 </a:t>
            </a:r>
            <a:r>
              <a:rPr lang="ko-KR" altLang="en-US" sz="1600" b="1" dirty="0" smtClean="0"/>
              <a:t>찬양하고 구주나심 전하라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경배하세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경배하세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                                 나신 왕께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절하세 아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-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멘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들에 </a:t>
            </a:r>
            <a:r>
              <a:rPr lang="ko-KR" altLang="en-US" sz="1600" b="1" dirty="0" smtClean="0"/>
              <a:t>있던 목자들이 밤에 양떼 지킬때 </a:t>
            </a:r>
            <a:r>
              <a:rPr lang="ko-KR" altLang="en-US" sz="1600" b="1" dirty="0" smtClean="0"/>
              <a:t> 천사들이 </a:t>
            </a:r>
            <a:r>
              <a:rPr lang="ko-KR" altLang="en-US" sz="1600" b="1" dirty="0" smtClean="0"/>
              <a:t>나타나서 주의 나심 전했네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박사들도 </a:t>
            </a:r>
            <a:r>
              <a:rPr lang="ko-KR" altLang="en-US" sz="1600" b="1" dirty="0" smtClean="0"/>
              <a:t>기뻐하며 밝은 별을 따라가 </a:t>
            </a:r>
            <a:r>
              <a:rPr lang="ko-KR" altLang="en-US" sz="1600" b="1" dirty="0" smtClean="0"/>
              <a:t>구주예수 </a:t>
            </a:r>
            <a:r>
              <a:rPr lang="ko-KR" altLang="en-US" sz="1600" b="1" dirty="0" smtClean="0"/>
              <a:t>나신 것을 널리 증거하였네 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성도들이 </a:t>
            </a:r>
            <a:r>
              <a:rPr lang="ko-KR" altLang="en-US" sz="1600" b="1" dirty="0" smtClean="0"/>
              <a:t>간절하게 주를 사모하다가 </a:t>
            </a:r>
            <a:r>
              <a:rPr lang="ko-KR" altLang="en-US" sz="1600" b="1" dirty="0" smtClean="0"/>
              <a:t>   영광중에 </a:t>
            </a:r>
            <a:r>
              <a:rPr lang="ko-KR" altLang="en-US" sz="1600" b="1" dirty="0" smtClean="0"/>
              <a:t>나타나신 주의얼굴 뵈었네 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성도들아 </a:t>
            </a:r>
            <a:r>
              <a:rPr lang="ko-KR" altLang="en-US" sz="1600" b="1" dirty="0" smtClean="0"/>
              <a:t>찬양하라 성부 성자 </a:t>
            </a:r>
            <a:r>
              <a:rPr lang="ko-KR" altLang="en-US" sz="1600" b="1" dirty="0" smtClean="0"/>
              <a:t>성령께    우리모두 </a:t>
            </a:r>
            <a:r>
              <a:rPr lang="ko-KR" altLang="en-US" sz="1600" b="1" dirty="0" smtClean="0"/>
              <a:t>소리높여 삼위일체 찬양해 </a:t>
            </a:r>
            <a:endParaRPr lang="en-US" altLang="ko-K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58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영광 나라 천사들아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영광 나라 천사들아</dc:title>
  <dc:creator>user</dc:creator>
  <cp:lastModifiedBy>mary</cp:lastModifiedBy>
  <cp:revision>14</cp:revision>
  <dcterms:created xsi:type="dcterms:W3CDTF">2015-12-19T01:38:27Z</dcterms:created>
  <dcterms:modified xsi:type="dcterms:W3CDTF">2018-05-22T17:40:33Z</dcterms:modified>
</cp:coreProperties>
</file>