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8E9EC-4ECB-4091-A18E-A9F10995E93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56F57-44E1-4B40-BB18-5036B835F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0"/>
            <a:ext cx="4191000" cy="71596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어느 민족 누구게나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어느 민족 누구게나 결단할 때 있나니 참과 거짓 싸울 때에 어느 편에 설건가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주가 주신 새 목표가 우리 앞에 보이니 빛과 어둠 사이에서 선택하며 살리라 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고상하고 아름답다 진리 편에 서는 일 진리위해 억압받고 명예 이익 잃어도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비겁한 자 물러서나 용감한 자 굳세게 낙심한 자 돌아오는 그날까지 서리라 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순교자의 빛을 따라 주의 뒤를 좇아서 십자가를 등에 지고 앞만 향해 가리라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새 시대는 새 의무를 우리에게 주나니 진리따라 사는 자는 전진하리 언제나 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악이 비록 성하여도 진리 더욱 강하다 진리따라 살아갈 때 어려움도 당하리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우리가는 그 앞길에 어둔 장막 덮쳐도 하나님이 함께 계셔 항상 지켜 주시리 </a:t>
            </a:r>
            <a:br>
              <a:rPr lang="ko-KR" altLang="en-US" sz="2000" b="1" dirty="0" smtClean="0"/>
            </a:br>
            <a:endParaRPr lang="en-US" sz="2000" b="1" dirty="0"/>
          </a:p>
        </p:txBody>
      </p:sp>
      <p:pic>
        <p:nvPicPr>
          <p:cNvPr id="6" name="Picture 5" descr="Once to Every Man and N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34000"/>
            <a:ext cx="83058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어느 민족 누구게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어느 민족 누구게나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어느 민족 누구게나</dc:title>
  <dc:creator>user</dc:creator>
  <cp:lastModifiedBy>user</cp:lastModifiedBy>
  <cp:revision>4</cp:revision>
  <dcterms:created xsi:type="dcterms:W3CDTF">2015-12-11T07:26:15Z</dcterms:created>
  <dcterms:modified xsi:type="dcterms:W3CDTF">2015-12-11T14:18:46Z</dcterms:modified>
</cp:coreProperties>
</file>