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596B-9A6D-47BA-BFA0-C10C71CF75A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8B60-1C85-4E71-9A2B-F37CD1C79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596B-9A6D-47BA-BFA0-C10C71CF75A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8B60-1C85-4E71-9A2B-F37CD1C79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596B-9A6D-47BA-BFA0-C10C71CF75A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8B60-1C85-4E71-9A2B-F37CD1C79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596B-9A6D-47BA-BFA0-C10C71CF75A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8B60-1C85-4E71-9A2B-F37CD1C79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596B-9A6D-47BA-BFA0-C10C71CF75A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8B60-1C85-4E71-9A2B-F37CD1C79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596B-9A6D-47BA-BFA0-C10C71CF75A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8B60-1C85-4E71-9A2B-F37CD1C79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596B-9A6D-47BA-BFA0-C10C71CF75A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8B60-1C85-4E71-9A2B-F37CD1C79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596B-9A6D-47BA-BFA0-C10C71CF75A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8B60-1C85-4E71-9A2B-F37CD1C79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596B-9A6D-47BA-BFA0-C10C71CF75A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8B60-1C85-4E71-9A2B-F37CD1C79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596B-9A6D-47BA-BFA0-C10C71CF75A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8B60-1C85-4E71-9A2B-F37CD1C79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5596B-9A6D-47BA-BFA0-C10C71CF75A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8B60-1C85-4E71-9A2B-F37CD1C79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5596B-9A6D-47BA-BFA0-C10C71CF75AE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D8B60-1C85-4E71-9A2B-F37CD1C79A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시온성과 같은 교회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시온성과 같은 교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228600"/>
            <a:ext cx="4114800" cy="457200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시온성과 같은 교회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914400"/>
            <a:ext cx="8305800" cy="365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시온성과 같은 교회 그의 영광 한없다 허락하신 말씀대로 주가 친히 세웠다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반석 위에 세운 교회 흔들 자가 누구랴 모든 원수 에워싸도 아무 근심 없도다 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생명샘이 솟</a:t>
            </a:r>
            <a:r>
              <a:rPr lang="ko-KR" altLang="en-US" sz="1800" b="1" dirty="0"/>
              <a:t>아</a:t>
            </a:r>
            <a:r>
              <a:rPr lang="ko-KR" altLang="en-US" sz="1800" b="1" dirty="0" smtClean="0"/>
              <a:t>나와 모든 성도 마시니 언제든지 흘러넘쳐 부족함이 없도다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이런 물이 흘러가니 목마를 자 누구랴 주의 은혜 풍족하여 넘치고도 넘친다 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주의 은혜 내가 받아 시온 백성 되는 때 세상 사람 비방해도 주를 찬송하리라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세상 헛된 모든 영광 아침안개 같으나 주의 자녀 받을 복은 영원무궁하도다 아</a:t>
            </a:r>
            <a:r>
              <a:rPr lang="en-US" altLang="ko-KR" sz="1800" b="1" dirty="0" smtClean="0"/>
              <a:t>-</a:t>
            </a:r>
            <a:r>
              <a:rPr lang="ko-KR" altLang="en-US" sz="1800" b="1" dirty="0" smtClean="0"/>
              <a:t>멘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시온성과 같은 교회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시온성과 같은 교회</dc:title>
  <dc:creator>user</dc:creator>
  <cp:lastModifiedBy>mary</cp:lastModifiedBy>
  <cp:revision>9</cp:revision>
  <dcterms:created xsi:type="dcterms:W3CDTF">2015-12-28T02:34:51Z</dcterms:created>
  <dcterms:modified xsi:type="dcterms:W3CDTF">2018-09-18T17:25:03Z</dcterms:modified>
</cp:coreProperties>
</file>