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BD9D-1ED0-4B98-8B65-228D13609DE3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643A-033B-472C-9C52-7D30C2927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BD9D-1ED0-4B98-8B65-228D13609DE3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643A-033B-472C-9C52-7D30C2927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BD9D-1ED0-4B98-8B65-228D13609DE3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643A-033B-472C-9C52-7D30C2927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BD9D-1ED0-4B98-8B65-228D13609DE3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643A-033B-472C-9C52-7D30C2927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BD9D-1ED0-4B98-8B65-228D13609DE3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643A-033B-472C-9C52-7D30C2927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BD9D-1ED0-4B98-8B65-228D13609DE3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643A-033B-472C-9C52-7D30C2927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BD9D-1ED0-4B98-8B65-228D13609DE3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643A-033B-472C-9C52-7D30C2927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BD9D-1ED0-4B98-8B65-228D13609DE3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643A-033B-472C-9C52-7D30C2927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BD9D-1ED0-4B98-8B65-228D13609DE3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643A-033B-472C-9C52-7D30C2927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BD9D-1ED0-4B98-8B65-228D13609DE3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643A-033B-472C-9C52-7D30C2927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6BD9D-1ED0-4B98-8B65-228D13609DE3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0643A-033B-472C-9C52-7D30C292708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6BD9D-1ED0-4B98-8B65-228D13609DE3}" type="datetimeFigureOut">
              <a:rPr lang="ko-KR" altLang="en-US" smtClean="0"/>
              <a:pPr/>
              <a:t>2018-11-12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0643A-033B-472C-9C52-7D30C292708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성도여 다 함께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성도여 다 함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915816" y="332656"/>
            <a:ext cx="3600400" cy="404664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성도여 다 함께 </a:t>
            </a:r>
            <a:endParaRPr lang="ko-KR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827584" y="1196752"/>
            <a:ext cx="4176464" cy="532859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ko-KR" altLang="en-US" sz="1800" b="1" dirty="0" smtClean="0">
                <a:latin typeface="+mj-ea"/>
              </a:rPr>
              <a:t>성도여 다함께 할렐루야 아</a:t>
            </a:r>
            <a:r>
              <a:rPr lang="en-US" altLang="ko-KR" sz="1800" b="1" dirty="0" smtClean="0">
                <a:latin typeface="+mj-ea"/>
              </a:rPr>
              <a:t>-</a:t>
            </a:r>
            <a:r>
              <a:rPr lang="ko-KR" altLang="en-US" sz="1800" b="1" dirty="0" smtClean="0">
                <a:latin typeface="+mj-ea"/>
              </a:rPr>
              <a:t>멘</a:t>
            </a:r>
            <a:br>
              <a:rPr lang="ko-KR" altLang="en-US" sz="1800" b="1" dirty="0" smtClean="0">
                <a:latin typeface="+mj-ea"/>
              </a:rPr>
            </a:br>
            <a:r>
              <a:rPr lang="ko-KR" altLang="en-US" sz="1800" b="1" dirty="0" smtClean="0">
                <a:latin typeface="+mj-ea"/>
              </a:rPr>
              <a:t>주찬양 하여라 할렐루야 아</a:t>
            </a:r>
            <a:r>
              <a:rPr lang="en-US" altLang="ko-KR" sz="1800" b="1" dirty="0" smtClean="0">
                <a:latin typeface="+mj-ea"/>
              </a:rPr>
              <a:t>-</a:t>
            </a:r>
            <a:r>
              <a:rPr lang="ko-KR" altLang="en-US" sz="1800" b="1" dirty="0" smtClean="0">
                <a:latin typeface="+mj-ea"/>
              </a:rPr>
              <a:t>멘</a:t>
            </a:r>
            <a:br>
              <a:rPr lang="ko-KR" altLang="en-US" sz="1800" b="1" dirty="0" smtClean="0">
                <a:latin typeface="+mj-ea"/>
              </a:rPr>
            </a:br>
            <a:r>
              <a:rPr lang="ko-KR" altLang="en-US" sz="1800" b="1" dirty="0" smtClean="0">
                <a:latin typeface="+mj-ea"/>
              </a:rPr>
              <a:t>주보좌 앞에서 택하신 은혜를</a:t>
            </a:r>
            <a:br>
              <a:rPr lang="ko-KR" altLang="en-US" sz="1800" b="1" dirty="0" smtClean="0">
                <a:latin typeface="+mj-ea"/>
              </a:rPr>
            </a:br>
            <a:r>
              <a:rPr lang="ko-KR" altLang="en-US" sz="1800" b="1" dirty="0" smtClean="0">
                <a:latin typeface="+mj-ea"/>
              </a:rPr>
              <a:t>다 찬송 하여라 할렐루야 아</a:t>
            </a:r>
            <a:r>
              <a:rPr lang="en-US" altLang="ko-KR" sz="1800" b="1" dirty="0" smtClean="0">
                <a:latin typeface="+mj-ea"/>
              </a:rPr>
              <a:t>-</a:t>
            </a:r>
            <a:r>
              <a:rPr lang="ko-KR" altLang="en-US" sz="1800" b="1" dirty="0" smtClean="0">
                <a:latin typeface="+mj-ea"/>
              </a:rPr>
              <a:t>멘</a:t>
            </a:r>
            <a:br>
              <a:rPr lang="ko-KR" altLang="en-US" sz="1800" b="1" dirty="0" smtClean="0">
                <a:latin typeface="+mj-ea"/>
              </a:rPr>
            </a:br>
            <a:r>
              <a:rPr lang="ko-KR" altLang="en-US" sz="1800" b="1" dirty="0" smtClean="0">
                <a:latin typeface="+mj-ea"/>
              </a:rPr>
              <a:t/>
            </a:r>
            <a:br>
              <a:rPr lang="ko-KR" altLang="en-US" sz="1800" b="1" dirty="0" smtClean="0">
                <a:latin typeface="+mj-ea"/>
              </a:rPr>
            </a:br>
            <a:endParaRPr lang="en-US" altLang="ko-KR" sz="1800" b="1" dirty="0" smtClean="0">
              <a:latin typeface="+mj-ea"/>
            </a:endParaRPr>
          </a:p>
          <a:p>
            <a:pPr marL="514350" indent="-514350">
              <a:buAutoNum type="arabicPeriod"/>
            </a:pPr>
            <a:endParaRPr lang="en-US" altLang="ko-KR" sz="1800" b="1" dirty="0" smtClean="0">
              <a:latin typeface="+mj-ea"/>
            </a:endParaRPr>
          </a:p>
          <a:p>
            <a:pPr marL="514350" indent="-514350">
              <a:buAutoNum type="arabicPeriod" startAt="2"/>
            </a:pPr>
            <a:r>
              <a:rPr lang="ko-KR" altLang="en-US" sz="1800" b="1" dirty="0" smtClean="0">
                <a:latin typeface="+mj-ea"/>
              </a:rPr>
              <a:t>맘문을 열어라 할렐루야 아</a:t>
            </a:r>
            <a:r>
              <a:rPr lang="en-US" altLang="ko-KR" sz="1800" b="1" dirty="0" smtClean="0">
                <a:latin typeface="+mj-ea"/>
              </a:rPr>
              <a:t>-</a:t>
            </a:r>
            <a:r>
              <a:rPr lang="ko-KR" altLang="en-US" sz="1800" b="1" dirty="0" smtClean="0">
                <a:latin typeface="+mj-ea"/>
              </a:rPr>
              <a:t>멘</a:t>
            </a:r>
            <a:br>
              <a:rPr lang="ko-KR" altLang="en-US" sz="1800" b="1" dirty="0" smtClean="0">
                <a:latin typeface="+mj-ea"/>
              </a:rPr>
            </a:br>
            <a:r>
              <a:rPr lang="ko-KR" altLang="en-US" sz="1800" b="1" dirty="0" smtClean="0">
                <a:latin typeface="+mj-ea"/>
              </a:rPr>
              <a:t>온 하늘 울려라 할렐루야 아</a:t>
            </a:r>
            <a:r>
              <a:rPr lang="en-US" altLang="ko-KR" sz="1800" b="1" dirty="0" smtClean="0">
                <a:latin typeface="+mj-ea"/>
              </a:rPr>
              <a:t>-</a:t>
            </a:r>
            <a:r>
              <a:rPr lang="ko-KR" altLang="en-US" sz="1800" b="1" dirty="0" smtClean="0">
                <a:latin typeface="+mj-ea"/>
              </a:rPr>
              <a:t>멘</a:t>
            </a:r>
            <a:br>
              <a:rPr lang="ko-KR" altLang="en-US" sz="1800" b="1" dirty="0" smtClean="0">
                <a:latin typeface="+mj-ea"/>
              </a:rPr>
            </a:br>
            <a:r>
              <a:rPr lang="ko-KR" altLang="en-US" sz="1800" b="1" dirty="0" smtClean="0">
                <a:latin typeface="+mj-ea"/>
              </a:rPr>
              <a:t>인도자 되시며 친구가 되신주</a:t>
            </a:r>
            <a:br>
              <a:rPr lang="ko-KR" altLang="en-US" sz="1800" b="1" dirty="0" smtClean="0">
                <a:latin typeface="+mj-ea"/>
              </a:rPr>
            </a:br>
            <a:r>
              <a:rPr lang="ko-KR" altLang="en-US" sz="1800" b="1" dirty="0" smtClean="0">
                <a:latin typeface="+mj-ea"/>
              </a:rPr>
              <a:t>그 사랑 끝없다 할렐루야 아</a:t>
            </a:r>
            <a:r>
              <a:rPr lang="en-US" altLang="ko-KR" sz="1800" b="1" dirty="0" smtClean="0">
                <a:latin typeface="+mj-ea"/>
              </a:rPr>
              <a:t>-</a:t>
            </a:r>
            <a:r>
              <a:rPr lang="ko-KR" altLang="en-US" sz="1800" b="1" dirty="0" smtClean="0">
                <a:latin typeface="+mj-ea"/>
              </a:rPr>
              <a:t>멘</a:t>
            </a:r>
            <a:br>
              <a:rPr lang="ko-KR" altLang="en-US" sz="1800" b="1" dirty="0" smtClean="0">
                <a:latin typeface="+mj-ea"/>
              </a:rPr>
            </a:br>
            <a:r>
              <a:rPr lang="ko-KR" altLang="en-US" sz="1800" b="1" dirty="0" smtClean="0">
                <a:latin typeface="+mj-ea"/>
              </a:rPr>
              <a:t/>
            </a:r>
            <a:br>
              <a:rPr lang="ko-KR" altLang="en-US" sz="1800" b="1" dirty="0" smtClean="0">
                <a:latin typeface="+mj-ea"/>
              </a:rPr>
            </a:br>
            <a:endParaRPr lang="en-US" altLang="ko-KR" sz="1800" b="1" dirty="0" smtClean="0">
              <a:latin typeface="+mj-ea"/>
            </a:endParaRPr>
          </a:p>
          <a:p>
            <a:pPr marL="514350" indent="-514350">
              <a:buAutoNum type="arabicPeriod" startAt="2"/>
            </a:pPr>
            <a:endParaRPr lang="en-US" altLang="ko-KR" sz="1800" b="1" dirty="0" smtClean="0">
              <a:latin typeface="+mj-ea"/>
            </a:endParaRPr>
          </a:p>
          <a:p>
            <a:pPr marL="514350" indent="-514350">
              <a:buNone/>
            </a:pPr>
            <a:r>
              <a:rPr lang="en-US" altLang="ko-KR" sz="1800" b="1" dirty="0" smtClean="0">
                <a:latin typeface="+mj-ea"/>
              </a:rPr>
              <a:t>3.  </a:t>
            </a:r>
            <a:r>
              <a:rPr lang="en-US" altLang="ko-KR" sz="1800" b="1" dirty="0" smtClean="0">
                <a:latin typeface="+mj-ea"/>
              </a:rPr>
              <a:t>  </a:t>
            </a:r>
            <a:r>
              <a:rPr lang="ko-KR" altLang="en-US" sz="1800" b="1" dirty="0" smtClean="0">
                <a:latin typeface="+mj-ea"/>
              </a:rPr>
              <a:t>주찬양 </a:t>
            </a:r>
            <a:r>
              <a:rPr lang="ko-KR" altLang="en-US" sz="1800" b="1" dirty="0" smtClean="0">
                <a:latin typeface="+mj-ea"/>
              </a:rPr>
              <a:t>하여라 할렐루야 아</a:t>
            </a:r>
            <a:r>
              <a:rPr lang="en-US" altLang="ko-KR" sz="1800" b="1" dirty="0" smtClean="0">
                <a:latin typeface="+mj-ea"/>
              </a:rPr>
              <a:t>-</a:t>
            </a:r>
            <a:r>
              <a:rPr lang="ko-KR" altLang="en-US" sz="1800" b="1" dirty="0" smtClean="0">
                <a:latin typeface="+mj-ea"/>
              </a:rPr>
              <a:t>멘</a:t>
            </a:r>
            <a:br>
              <a:rPr lang="ko-KR" altLang="en-US" sz="1800" b="1" dirty="0" smtClean="0">
                <a:latin typeface="+mj-ea"/>
              </a:rPr>
            </a:br>
            <a:r>
              <a:rPr lang="ko-KR" altLang="en-US" sz="1800" b="1" dirty="0" smtClean="0">
                <a:latin typeface="+mj-ea"/>
              </a:rPr>
              <a:t>찬양은 끝없다 할렐루야 아</a:t>
            </a:r>
            <a:r>
              <a:rPr lang="en-US" altLang="ko-KR" sz="1800" b="1" dirty="0" smtClean="0">
                <a:latin typeface="+mj-ea"/>
              </a:rPr>
              <a:t>-</a:t>
            </a:r>
            <a:r>
              <a:rPr lang="ko-KR" altLang="en-US" sz="1800" b="1" dirty="0" smtClean="0">
                <a:latin typeface="+mj-ea"/>
              </a:rPr>
              <a:t>멘</a:t>
            </a:r>
            <a:br>
              <a:rPr lang="ko-KR" altLang="en-US" sz="1800" b="1" dirty="0" smtClean="0">
                <a:latin typeface="+mj-ea"/>
              </a:rPr>
            </a:br>
            <a:r>
              <a:rPr lang="ko-KR" altLang="en-US" sz="1800" b="1" dirty="0" smtClean="0">
                <a:latin typeface="+mj-ea"/>
              </a:rPr>
              <a:t>거룩한 집에서 주은총 기리며</a:t>
            </a:r>
            <a:br>
              <a:rPr lang="ko-KR" altLang="en-US" sz="1800" b="1" dirty="0" smtClean="0">
                <a:latin typeface="+mj-ea"/>
              </a:rPr>
            </a:br>
            <a:r>
              <a:rPr lang="ko-KR" altLang="en-US" sz="1800" b="1" dirty="0" smtClean="0">
                <a:latin typeface="+mj-ea"/>
              </a:rPr>
              <a:t>늘 찬송 부르자 할렐루야 아</a:t>
            </a:r>
            <a:r>
              <a:rPr lang="en-US" altLang="ko-KR" sz="1800" b="1" dirty="0" smtClean="0">
                <a:latin typeface="+mj-ea"/>
              </a:rPr>
              <a:t>-</a:t>
            </a:r>
            <a:r>
              <a:rPr lang="ko-KR" altLang="en-US" sz="1800" b="1" dirty="0" smtClean="0">
                <a:latin typeface="+mj-ea"/>
              </a:rPr>
              <a:t>멘</a:t>
            </a:r>
          </a:p>
          <a:p>
            <a:pPr marL="514350" indent="-514350">
              <a:buAutoNum type="arabicPeriod"/>
            </a:pPr>
            <a:endParaRPr lang="ko-KR" altLang="en-US" sz="1800" b="1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성도여 다 함께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성도여 다 함께</dc:title>
  <dc:creator>현빈</dc:creator>
  <cp:lastModifiedBy>mary</cp:lastModifiedBy>
  <cp:revision>12</cp:revision>
  <dcterms:created xsi:type="dcterms:W3CDTF">2015-12-02T18:39:50Z</dcterms:created>
  <dcterms:modified xsi:type="dcterms:W3CDTF">2018-11-12T20:43:28Z</dcterms:modified>
</cp:coreProperties>
</file>