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F6F4F-E7C4-47C3-83CD-9B93220C584B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85DE-0EA4-4A4C-9B70-950F43DA25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Rose of Sharo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샤론의 꽃 예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2766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샤론의 꽃 예수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5715000" cy="46482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1.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샤론의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꽃 예수 나의 마음에  거룩하고 아름답게 피소서</a:t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내 생명이 참사랑의 향기로 간 데마다 풍겨나게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하소서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        후렴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/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  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샤론의  꽃  나의 맘에 사랑으로 피소서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2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. 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샤론의 꽃 예수 이 세상에서 어느 꽃과 비교할 수 있으랴</a:t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나의 삶에 한결같은 은혜와 사랑으로 가득하게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하소서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3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. 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샤론의 꽃 예수 모든 질병을 한이 없는 능력으로 고치사</a:t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고통하며 근심하는 자에게 크신 힘과 소망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내려주소서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4. 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샤론의 꽃 예수 길이 피소서 주의 영광이 땅 위에 가득해</a:t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</a:b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천하 만민 주님앞에 엎드려 경배하며 영광 돌릴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때까지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>
              <a:buAutoNum type="arabicPeriod"/>
            </a:pP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>
              <a:buAutoNum type="arabicPeriod"/>
            </a:pPr>
            <a:endParaRPr lang="en-US" altLang="ko-KR" sz="1600" dirty="0" smtClean="0">
              <a:solidFill>
                <a:schemeClr val="bg1"/>
              </a:solidFill>
              <a:latin typeface="+mj-ea"/>
            </a:endParaRPr>
          </a:p>
          <a:p>
            <a:pPr marL="514350" indent="-514350">
              <a:buAutoNum type="arabicPeriod"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샤론의 꽃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샤론의 꽃 예수</dc:title>
  <dc:creator>user</dc:creator>
  <cp:lastModifiedBy>mary</cp:lastModifiedBy>
  <cp:revision>10</cp:revision>
  <dcterms:created xsi:type="dcterms:W3CDTF">2015-12-20T02:46:55Z</dcterms:created>
  <dcterms:modified xsi:type="dcterms:W3CDTF">2018-07-16T23:40:41Z</dcterms:modified>
</cp:coreProperties>
</file>