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3E458-6F21-4258-9290-E54A757222E9}" type="datetimeFigureOut">
              <a:rPr lang="en-US" smtClean="0"/>
              <a:pPr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39395-37C6-46C6-81D4-A19DF9DEC7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믿는 사람들은 주의 군사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152400"/>
            <a:ext cx="50292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믿는</a:t>
            </a:r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사람들은 주의 군사니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762000"/>
            <a:ext cx="61722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믿는 사람들은 주의 군사니 앞서가신 주를 따라갑시다 </a:t>
            </a:r>
            <a:r>
              <a:rPr lang="en-US" altLang="ko-KR" sz="1800" b="1" dirty="0" smtClean="0"/>
              <a:t>           </a:t>
            </a:r>
            <a:r>
              <a:rPr lang="ko-KR" altLang="en-US" sz="1800" b="1" dirty="0" smtClean="0"/>
              <a:t>우리 </a:t>
            </a:r>
            <a:r>
              <a:rPr lang="ko-KR" altLang="en-US" sz="1800" b="1" dirty="0" smtClean="0"/>
              <a:t>대장 예수 기를 들고서 접전하는 곳에 가신 것 보라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                                                                            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믿는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사람들은 주의 군사니 앞서가신 주를 따라갑시다 아멘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284163" indent="-284163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원수 마귀 모두 쫓겨가기는 예수 이름 듣고 겁이 남이라     </a:t>
            </a:r>
            <a:r>
              <a:rPr lang="ko-KR" altLang="en-US" sz="1800" b="1" dirty="0" smtClean="0"/>
              <a:t>우리 </a:t>
            </a:r>
            <a:r>
              <a:rPr lang="ko-KR" altLang="en-US" sz="1800" b="1" dirty="0" smtClean="0"/>
              <a:t>찬송 듣고 지옥 떨리니 형제들아 주를 찬송합시다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세상 나라들은 멸망당하나 예수 교회 영영 왕성하리라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마귀 권세 감히 해치 못함은 주가 모든 교회 지키심이라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백성들아 와서 함께 모여서 우리 모두 함께 개가 부르세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영원토록 영광 권세 찬송을 우리 임금 주께 돌려보내세</a:t>
            </a:r>
            <a:endParaRPr lang="en-US" altLang="ko-K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21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믿는 사람들은 주의 군사니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믿는 사람들은 주의 군사니 </dc:title>
  <dc:creator>user</dc:creator>
  <cp:lastModifiedBy>mary</cp:lastModifiedBy>
  <cp:revision>16</cp:revision>
  <dcterms:created xsi:type="dcterms:W3CDTF">2015-12-15T12:20:40Z</dcterms:created>
  <dcterms:modified xsi:type="dcterms:W3CDTF">2018-06-05T19:14:52Z</dcterms:modified>
</cp:coreProperties>
</file>