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F34AF-FB10-4069-808E-C009B5A04A6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8E123-7627-4279-918B-EFB7AEB0AD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만왕의 왕 내 주께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228600"/>
            <a:ext cx="35814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만왕의 왕 내 주께서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6705600" cy="4724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ko-KR" altLang="en-US" b="1" dirty="0" smtClean="0"/>
              <a:t>만왕의 왕 내 주께서 왜 고초당했나</a:t>
            </a:r>
            <a:br>
              <a:rPr lang="ko-KR" altLang="en-US" b="1" dirty="0" smtClean="0"/>
            </a:br>
            <a:r>
              <a:rPr lang="ko-KR" altLang="en-US" b="1" dirty="0" smtClean="0"/>
              <a:t>이 벌레같은 날 위해 그 보혈 흘렸네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0" indent="0">
              <a:buNone/>
            </a:pPr>
            <a:endParaRPr lang="en-US" altLang="ko-KR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십자가 십자가 내가 처음 볼 때에 나의 맘에 큰 고통 사라져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오늘 믿고서 내 눈 밝았네 참 내 기쁨 영원하도다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0" indent="0">
              <a:buNone/>
            </a:pPr>
            <a:endParaRPr lang="en-US" altLang="ko-KR" b="1" dirty="0" smtClean="0"/>
          </a:p>
          <a:p>
            <a:pPr marL="0" indent="0">
              <a:buNone/>
            </a:pPr>
            <a:r>
              <a:rPr lang="ko-KR" altLang="en-US" b="1" dirty="0" smtClean="0"/>
              <a:t>주 십자가 못 박힘은 속죄함 아닌가</a:t>
            </a:r>
            <a:br>
              <a:rPr lang="ko-KR" altLang="en-US" b="1" dirty="0" smtClean="0"/>
            </a:br>
            <a:r>
              <a:rPr lang="ko-KR" altLang="en-US" b="1" dirty="0" smtClean="0"/>
              <a:t>그 긍휼함과 큰 은혜 말할 수 없도다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0" indent="0">
              <a:buNone/>
            </a:pPr>
            <a:endParaRPr lang="en-US" altLang="ko-KR" b="1" dirty="0" smtClean="0"/>
          </a:p>
          <a:p>
            <a:pPr marL="0" indent="0">
              <a:buNone/>
            </a:pPr>
            <a:r>
              <a:rPr lang="ko-KR" altLang="en-US" b="1" dirty="0" smtClean="0"/>
              <a:t>늘 울어도 그 큰 은혜 다 갚을 수 없네</a:t>
            </a:r>
            <a:br>
              <a:rPr lang="ko-KR" altLang="en-US" b="1" dirty="0" smtClean="0"/>
            </a:br>
            <a:r>
              <a:rPr lang="ko-KR" altLang="en-US" b="1" dirty="0" smtClean="0"/>
              <a:t>나 주님께 몸 바쳐서 주의 일 힘쓰리              </a:t>
            </a:r>
            <a:endParaRPr lang="en-US" altLang="ko-K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만왕의 왕 내 주께서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만왕의 왕 내 주께서</dc:title>
  <dc:creator>user</dc:creator>
  <cp:lastModifiedBy>mary</cp:lastModifiedBy>
  <cp:revision>7</cp:revision>
  <dcterms:created xsi:type="dcterms:W3CDTF">2015-12-15T13:37:32Z</dcterms:created>
  <dcterms:modified xsi:type="dcterms:W3CDTF">2018-06-07T20:49:10Z</dcterms:modified>
</cp:coreProperties>
</file>