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13806-494E-4616-9896-1663DE59D4F5}" type="datetimeFigureOut">
              <a:rPr lang="en-US" smtClean="0"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FF3EB-3C9D-46E8-83B9-C369BBF4DD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만백성 기뻐하여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399"/>
            <a:ext cx="9144000" cy="3276601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2362200" y="0"/>
            <a:ext cx="4648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만백성 기뻐하여라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228600" y="609600"/>
            <a:ext cx="89154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1.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만백성 기뻐하여라 하늘의 평화가 저 마귀 권세 이기고 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우리를 구했네 구세주 탄생하심 다 함께 기리세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양치는 목자들에게 한 천사 나타나  그 전한 기쁜 소식은 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이 세상  구원할  하나님 독생성자 탄생하심이라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그 천사들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이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전한 말 무서워 말아라  동정녀 몸을 빌려서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주 탄생하셨네 저 하늘에 영광 영광 땅에는 평화라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후렴     오 기쁘다 반가운 소식 주 오셨네  땅 위에 평화  내려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주시네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만백성 기뻐하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</cp:revision>
  <dcterms:created xsi:type="dcterms:W3CDTF">2015-12-04T13:41:22Z</dcterms:created>
  <dcterms:modified xsi:type="dcterms:W3CDTF">2015-12-04T13:54:13Z</dcterms:modified>
</cp:coreProperties>
</file>