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30B36-624E-4A1B-9382-14B38FF08C92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193E6-41BB-4FBD-80CD-91250C0821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달고 오묘한 그 말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304800"/>
            <a:ext cx="41910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달고 오묘한 그 말씀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4572000" cy="5486400"/>
          </a:xfrm>
        </p:spPr>
        <p:txBody>
          <a:bodyPr>
            <a:noAutofit/>
          </a:bodyPr>
          <a:lstStyle/>
          <a:p>
            <a:pPr marL="358775" indent="-358775">
              <a:buAutoNum type="arabicPeriod"/>
            </a:pPr>
            <a:r>
              <a:rPr lang="ko-KR" altLang="en-US" sz="1800" b="1" dirty="0" smtClean="0"/>
              <a:t>달고오묘한 그말씀 생명의 말씀은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귀한 그말씀 진실로 생명의 말씀이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나의 길과 믿음 밝히 보여주니 </a:t>
            </a:r>
            <a:r>
              <a:rPr lang="ko-KR" altLang="en-US" sz="1800" b="1" dirty="0" smtClean="0">
                <a:latin typeface="+mj-lt"/>
              </a:rPr>
              <a:t/>
            </a:r>
            <a:br>
              <a:rPr lang="ko-KR" altLang="en-US" sz="1800" b="1" dirty="0" smtClean="0">
                <a:latin typeface="+mj-lt"/>
              </a:rPr>
            </a:br>
            <a:endParaRPr lang="en-US" altLang="ko-KR" sz="1800" b="1" dirty="0" smtClean="0">
              <a:latin typeface="+mj-lt"/>
            </a:endParaRPr>
          </a:p>
          <a:p>
            <a:pPr marL="457200" indent="-457200">
              <a:buAutoNum type="arabicPeriod"/>
            </a:pPr>
            <a:endParaRPr lang="en-US" altLang="ko-KR" sz="1800" b="1" dirty="0" smtClean="0">
              <a:latin typeface="+mj-lt"/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        후렴</a:t>
            </a:r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  <a:latin typeface="+mj-lt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아름답고 귀한말씀 생명샘이로다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     아름답고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귀한말씀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생명샘이로다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800" b="1" dirty="0" smtClean="0">
                <a:solidFill>
                  <a:srgbClr val="FF0000"/>
                </a:solidFill>
                <a:latin typeface="+mj-lt"/>
              </a:rPr>
              <a:t>아멘</a:t>
            </a:r>
            <a:r>
              <a:rPr lang="en-US" altLang="ko-KR" sz="18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US" sz="1800" b="1" dirty="0" smtClean="0">
              <a:solidFill>
                <a:srgbClr val="FF0000"/>
              </a:solidFill>
              <a:latin typeface="+mj-lt"/>
            </a:endParaRPr>
          </a:p>
          <a:p>
            <a:pPr marL="457200" indent="-457200">
              <a:buAutoNum type="arabicPeriod"/>
            </a:pPr>
            <a:endParaRPr lang="en-US" altLang="ko-KR" sz="1800" b="1" dirty="0" smtClean="0">
              <a:latin typeface="+mj-lt"/>
            </a:endParaRPr>
          </a:p>
          <a:p>
            <a:pPr marL="457200" indent="-457200">
              <a:buNone/>
            </a:pPr>
            <a:endParaRPr lang="en-US" altLang="ko-KR" sz="1800" b="1" dirty="0" smtClean="0">
              <a:latin typeface="+mj-lt"/>
            </a:endParaRPr>
          </a:p>
          <a:p>
            <a:pPr>
              <a:buAutoNum type="arabicPeriod" startAt="2"/>
            </a:pP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귀한 그말씀 내노래 제목이 되도다 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모든사람에 복주는 생명의 말씀을 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값도없이받아 생명길을가니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buAutoNum type="arabicPeriod" startAt="2"/>
            </a:pP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3. 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널리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울리고 퍼지는 생명의 말씀은 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맘에용서와 평안을 골고루 주나니 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다만예수말씀 들어 복을받네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달고 오묘한 그 말씀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달고 오묘한 그 말씀</dc:title>
  <dc:creator>user</dc:creator>
  <cp:lastModifiedBy>mary</cp:lastModifiedBy>
  <cp:revision>12</cp:revision>
  <dcterms:created xsi:type="dcterms:W3CDTF">2015-12-22T02:07:28Z</dcterms:created>
  <dcterms:modified xsi:type="dcterms:W3CDTF">2019-02-21T22:18:40Z</dcterms:modified>
</cp:coreProperties>
</file>