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470DB-F822-4CD5-9E55-72C1A43A477E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8008D-CBB0-4B30-9763-6248B7A60F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343400" cy="639762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rgbClr val="FF0000"/>
                </a:solidFill>
              </a:rPr>
              <a:t>놀랍다 주님의 큰 은혜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14400"/>
            <a:ext cx="6553200" cy="3581400"/>
          </a:xfrm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ko-KR" altLang="en-US" sz="2000" b="1" dirty="0" smtClean="0">
                <a:latin typeface="+mn-ea"/>
              </a:rPr>
              <a:t>  놀랍다 주님의 큰 은혜 우리의 죄를 속하시려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>     갈보리 십자가 위에서 어린 양 보혈을 흘렸네 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/>
            </a:r>
            <a:br>
              <a:rPr lang="ko-KR" altLang="en-US" sz="2000" b="1" dirty="0" smtClean="0">
                <a:latin typeface="+mn-ea"/>
              </a:rPr>
            </a:br>
            <a:r>
              <a:rPr lang="en-US" altLang="ko-KR" sz="2000" b="1" dirty="0" smtClean="0">
                <a:latin typeface="+mn-ea"/>
              </a:rPr>
              <a:t>2.  </a:t>
            </a:r>
            <a:r>
              <a:rPr lang="ko-KR" altLang="en-US" sz="2000" b="1" dirty="0" smtClean="0">
                <a:latin typeface="+mn-ea"/>
              </a:rPr>
              <a:t>죄악은 성난 파도같이 우리 영혼을 위협하나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>     헤아릴 수 없는 주 은혜 십자가에서 나타냈네 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/>
            </a:r>
            <a:br>
              <a:rPr lang="ko-KR" altLang="en-US" sz="2000" b="1" dirty="0" smtClean="0">
                <a:latin typeface="+mn-ea"/>
              </a:rPr>
            </a:br>
            <a:r>
              <a:rPr lang="en-US" altLang="ko-KR" sz="2000" b="1" dirty="0" smtClean="0">
                <a:latin typeface="+mn-ea"/>
              </a:rPr>
              <a:t>3.  </a:t>
            </a:r>
            <a:r>
              <a:rPr lang="ko-KR" altLang="en-US" sz="2000" b="1" dirty="0" smtClean="0">
                <a:latin typeface="+mn-ea"/>
              </a:rPr>
              <a:t>죄악에 물든 영혼들을 주께서 피로 씻으시네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>     지금도 흐르는 그 피에 눈보다 더 희게 씻어라 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/>
            </a:r>
            <a:br>
              <a:rPr lang="ko-KR" altLang="en-US" sz="2000" b="1" dirty="0" smtClean="0">
                <a:latin typeface="+mn-ea"/>
              </a:rPr>
            </a:br>
            <a:r>
              <a:rPr lang="en-US" altLang="ko-KR" sz="2000" b="1" dirty="0" smtClean="0">
                <a:latin typeface="+mn-ea"/>
              </a:rPr>
              <a:t>4.  </a:t>
            </a:r>
            <a:r>
              <a:rPr lang="ko-KR" altLang="en-US" sz="2000" b="1" dirty="0" smtClean="0">
                <a:latin typeface="+mn-ea"/>
              </a:rPr>
              <a:t>비할 수 없는 그 은혜를 믿는 자에게 거저 주네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>     형제여 주 앞에 나와서 더 지체 말고 곧 받아라</a:t>
            </a:r>
            <a:br>
              <a:rPr lang="ko-KR" altLang="en-US" sz="2000" b="1" dirty="0" smtClean="0">
                <a:latin typeface="+mn-ea"/>
              </a:rPr>
            </a:br>
            <a:endParaRPr 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720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후렴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] </a:t>
            </a:r>
          </a:p>
          <a:p>
            <a:pPr marL="457200" indent="-457200">
              <a:buNone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     주의 은혜 우리의 죄를 다 씻었네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주의 은혜 우리의 죄를 다 씻었네</a:t>
            </a:r>
            <a:endParaRPr lang="en-US" sz="2000" b="1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놀랍다 주님의 큰 은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놀랍다 주님의 큰 은혜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놀랍다 주님의 큰 은혜</dc:title>
  <dc:creator>user</dc:creator>
  <cp:lastModifiedBy>user</cp:lastModifiedBy>
  <cp:revision>8</cp:revision>
  <dcterms:created xsi:type="dcterms:W3CDTF">2015-12-30T04:23:03Z</dcterms:created>
  <dcterms:modified xsi:type="dcterms:W3CDTF">2015-12-30T04:51:26Z</dcterms:modified>
</cp:coreProperties>
</file>