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59114-2853-407C-B062-EFFB161A58C9}" type="datetimeFigureOut">
              <a:rPr lang="en-US" smtClean="0"/>
              <a:t>12/14/2015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FE854-A7F1-499E-ADBB-8E2D9D1BAB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38200"/>
            <a:ext cx="5105400" cy="58674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None/>
            </a:pPr>
            <a:r>
              <a:rPr lang="en-US" altLang="ko-KR" b="1" dirty="0" smtClean="0"/>
              <a:t>1. </a:t>
            </a:r>
            <a:r>
              <a:rPr lang="ko-KR" altLang="en-US" b="1" dirty="0" smtClean="0"/>
              <a:t>내 영혼아 찬양하라 주님 앞에 엎드려   </a:t>
            </a:r>
            <a:endParaRPr lang="en-US" altLang="ko-KR" b="1" dirty="0" smtClean="0"/>
          </a:p>
          <a:p>
            <a:pPr marL="457200" indent="-457200">
              <a:buNone/>
            </a:pPr>
            <a:r>
              <a:rPr lang="ko-KR" altLang="en-US" b="1" dirty="0" smtClean="0"/>
              <a:t>     구속하신 넓은 은혜 높이 찬양하여라</a:t>
            </a:r>
            <a:endParaRPr lang="en-US" altLang="ko-KR" b="1" dirty="0" smtClean="0"/>
          </a:p>
          <a:p>
            <a:pPr marL="457200" indent="-457200">
              <a:buNone/>
            </a:pPr>
            <a:r>
              <a:rPr lang="ko-KR" altLang="en-US" b="1" dirty="0" smtClean="0"/>
              <a:t>     내 영혼아 찬양하라 영원하신 하나님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457200" indent="-457200">
              <a:buNone/>
            </a:pPr>
            <a:endParaRPr lang="en-US" altLang="ko-KR" b="1" dirty="0" smtClean="0"/>
          </a:p>
          <a:p>
            <a:pPr marL="457200" indent="-457200">
              <a:buNone/>
            </a:pPr>
            <a:r>
              <a:rPr lang="en-US" b="1" dirty="0" smtClean="0"/>
              <a:t>2.  </a:t>
            </a:r>
            <a:r>
              <a:rPr lang="ko-KR" altLang="en-US" b="1" dirty="0" smtClean="0"/>
              <a:t>환난 중의 성도들을 구원하여 주셨네  </a:t>
            </a:r>
            <a:endParaRPr lang="en-US" altLang="ko-KR" b="1" dirty="0" smtClean="0"/>
          </a:p>
          <a:p>
            <a:pPr marL="0" indent="0">
              <a:buNone/>
            </a:pPr>
            <a:r>
              <a:rPr lang="en-US" altLang="ko-KR" b="1" dirty="0" smtClean="0"/>
              <a:t>      </a:t>
            </a:r>
            <a:r>
              <a:rPr lang="ko-KR" altLang="en-US" b="1" dirty="0" smtClean="0"/>
              <a:t>노하심은 더디하고인자하심 넘치니</a:t>
            </a:r>
            <a:endParaRPr lang="en-US" altLang="ko-KR" b="1" dirty="0" smtClean="0"/>
          </a:p>
          <a:p>
            <a:pPr marL="0" indent="0">
              <a:buNone/>
            </a:pPr>
            <a:r>
              <a:rPr lang="ko-KR" altLang="en-US" b="1" dirty="0" smtClean="0"/>
              <a:t>      내 영혼아 찬양하라 은혜로신 하나님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3.  </a:t>
            </a:r>
            <a:r>
              <a:rPr lang="ko-KR" altLang="en-US" b="1" dirty="0" smtClean="0"/>
              <a:t>우리 약함 아시는 주 항상 지켜주시고  </a:t>
            </a:r>
            <a:endParaRPr lang="en-US" altLang="ko-KR" b="1" dirty="0" smtClean="0"/>
          </a:p>
          <a:p>
            <a:pPr marL="0" indent="0">
              <a:buNone/>
            </a:pPr>
            <a:r>
              <a:rPr lang="en-US" altLang="ko-KR" b="1" dirty="0" smtClean="0"/>
              <a:t>      </a:t>
            </a:r>
            <a:r>
              <a:rPr lang="ko-KR" altLang="en-US" b="1" dirty="0" smtClean="0"/>
              <a:t>인자하신 그 손으로 보호하여 주시니</a:t>
            </a:r>
            <a:endParaRPr lang="en-US" altLang="ko-KR" b="1" dirty="0" smtClean="0"/>
          </a:p>
          <a:p>
            <a:pPr marL="0" indent="0">
              <a:buNone/>
            </a:pPr>
            <a:r>
              <a:rPr lang="ko-KR" altLang="en-US" b="1" dirty="0" smtClean="0"/>
              <a:t>      내 영혼아 찬양하라 자비하신 하나님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0" indent="0">
              <a:buNone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4.  </a:t>
            </a:r>
            <a:r>
              <a:rPr lang="ko-KR" altLang="en-US" b="1" dirty="0" smtClean="0"/>
              <a:t>천사들아 우리 함께 주께 찬양 드리세  </a:t>
            </a:r>
            <a:endParaRPr lang="en-US" altLang="ko-KR" b="1" dirty="0" smtClean="0"/>
          </a:p>
          <a:p>
            <a:pPr marL="0" indent="0">
              <a:buNone/>
            </a:pPr>
            <a:r>
              <a:rPr lang="en-US" altLang="ko-KR" b="1" dirty="0" smtClean="0"/>
              <a:t>      </a:t>
            </a:r>
            <a:r>
              <a:rPr lang="ko-KR" altLang="en-US" b="1" dirty="0" smtClean="0"/>
              <a:t>해와 달과 모든 만물 주께 경배하나니</a:t>
            </a:r>
            <a:endParaRPr lang="en-US" altLang="ko-KR" b="1" dirty="0" smtClean="0"/>
          </a:p>
          <a:p>
            <a:pPr marL="0" indent="0">
              <a:buNone/>
            </a:pPr>
            <a:r>
              <a:rPr lang="ko-KR" altLang="en-US" b="1" dirty="0" smtClean="0"/>
              <a:t>      내 영혼아 찬양하라 영광의 주 하나님</a:t>
            </a: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286000" y="0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rgbClr val="FF0000"/>
                </a:solidFill>
              </a:rPr>
              <a:t>내영혼아</a:t>
            </a:r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r>
              <a:rPr lang="ko-KR" altLang="en-US" sz="4000" b="1" dirty="0" smtClean="0">
                <a:solidFill>
                  <a:srgbClr val="FF0000"/>
                </a:solidFill>
              </a:rPr>
              <a:t>찬양하라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영혼아 찬양하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내영혼아 찬양하라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내영혼아 찬양하라</dc:title>
  <dc:creator>user</dc:creator>
  <cp:lastModifiedBy>user</cp:lastModifiedBy>
  <cp:revision>2</cp:revision>
  <dcterms:created xsi:type="dcterms:W3CDTF">2015-12-14T07:54:30Z</dcterms:created>
  <dcterms:modified xsi:type="dcterms:W3CDTF">2015-12-14T08:23:18Z</dcterms:modified>
</cp:coreProperties>
</file>