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71" d="100"/>
          <a:sy n="71" d="100"/>
        </p:scale>
        <p:origin x="-190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4B6C6-636B-46AF-B6B2-39C1099F17EE}" type="datetimeFigureOut">
              <a:rPr lang="en-US" smtClean="0"/>
              <a:pPr/>
              <a:t>9/1/2019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C7134-D6D2-41E3-8C99-2B17547A2A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Have Found a Friend in Jesus1 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진정 사모하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733800" cy="5334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진정 사모하는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7620000" cy="5181600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</a:rPr>
              <a:t>1.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진정 사모하는 친구가 되시는 구주 예수님은 아름다와라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산 밑에 백합화요 빛나는 새벽별 주님 형언할 길 아주 없도다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내 맘이 아플 적에 큰 위로되시며 나 외로울 때 좋은 친구라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주는 저 산 밑에 백합 빛나는 새벽 별 이 땅 위에 비길 것이 없도다 아멘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 맘의 모든 염려 이 세상 고락도 주님 항상 같이 하여주시고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시험을 당할 때에 악마의 계교를 즉시 물리치사 나를 지키네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온 세상 날 버려도 주 예수 안 버려 끝 까지 나를 돌아보시니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>
              <a:lnSpc>
                <a:spcPct val="120000"/>
              </a:lnSpc>
            </a:pPr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내 맘을 다하여서 주님을 따르면 길이길이 나를 사랑하리니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물불이 두렵잖고 창검도 겁 없네 주는 높은 산성 내 방패시라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내 영혼 먹이시는 그 은혜 누리고 나 친히 주를 뵙기 원하네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진정 사모하는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진정 사모하는</dc:title>
  <dc:creator>jungyeo park</dc:creator>
  <cp:lastModifiedBy>user</cp:lastModifiedBy>
  <cp:revision>19</cp:revision>
  <dcterms:created xsi:type="dcterms:W3CDTF">2015-10-16T15:34:42Z</dcterms:created>
  <dcterms:modified xsi:type="dcterms:W3CDTF">2019-08-31T18:21:40Z</dcterms:modified>
</cp:coreProperties>
</file>