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5" d="100"/>
          <a:sy n="85" d="100"/>
        </p:scale>
        <p:origin x="-1488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A1BEA-59D4-4D30-92FE-0234A4DEB250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C6BA-C8F9-4B8F-9331-EC8547C4E9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038600" cy="715962"/>
          </a:xfrm>
        </p:spPr>
        <p:txBody>
          <a:bodyPr>
            <a:norm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내 주의 나라와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5638800" cy="5257800"/>
          </a:xfrm>
        </p:spPr>
        <p:txBody>
          <a:bodyPr>
            <a:normAutofit fontScale="70000" lnSpcReduction="20000"/>
          </a:bodyPr>
          <a:lstStyle/>
          <a:p>
            <a:pPr marL="344488" indent="-344488">
              <a:buAutoNum type="arabicPeriod"/>
            </a:pPr>
            <a:r>
              <a:rPr lang="ko-KR" altLang="en-US" b="1" dirty="0" smtClean="0"/>
              <a:t>내 주의 나라와 주 계신 성전과</a:t>
            </a:r>
            <a:br>
              <a:rPr lang="ko-KR" altLang="en-US" b="1" dirty="0" smtClean="0"/>
            </a:br>
            <a:r>
              <a:rPr lang="ko-KR" altLang="en-US" b="1" dirty="0" smtClean="0"/>
              <a:t>피 흘려 사신 교회를 늘 사랑합니다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344488" indent="-344488">
              <a:buAutoNum type="arabicPeriod" startAt="2"/>
            </a:pPr>
            <a:r>
              <a:rPr lang="ko-KR" altLang="en-US" b="1" dirty="0" smtClean="0"/>
              <a:t>내 주의 교회는 천성과 같아서</a:t>
            </a:r>
            <a:br>
              <a:rPr lang="ko-KR" altLang="en-US" b="1" dirty="0" smtClean="0"/>
            </a:br>
            <a:r>
              <a:rPr lang="ko-KR" altLang="en-US" b="1" dirty="0" smtClean="0"/>
              <a:t>눈동자 같이 아끼사 늘 보호하시네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344488" indent="-344488">
              <a:buAutoNum type="arabicPeriod" startAt="3"/>
            </a:pPr>
            <a:r>
              <a:rPr lang="ko-KR" altLang="en-US" b="1" dirty="0" smtClean="0"/>
              <a:t>이 교회 위하여 눈물과 기도로</a:t>
            </a:r>
            <a:br>
              <a:rPr lang="ko-KR" altLang="en-US" b="1" dirty="0" smtClean="0"/>
            </a:br>
            <a:r>
              <a:rPr lang="ko-KR" altLang="en-US" b="1" dirty="0" smtClean="0"/>
              <a:t>내 생명 다하기까지 늘 봉사합니다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344488" indent="-344488">
              <a:buAutoNum type="arabicPeriod" startAt="4"/>
            </a:pPr>
            <a:r>
              <a:rPr lang="ko-KR" altLang="en-US" b="1" dirty="0" smtClean="0"/>
              <a:t>성도의 교제와 교회의 위로와</a:t>
            </a:r>
            <a:br>
              <a:rPr lang="ko-KR" altLang="en-US" b="1" dirty="0" smtClean="0"/>
            </a:br>
            <a:r>
              <a:rPr lang="ko-KR" altLang="en-US" b="1" dirty="0" smtClean="0"/>
              <a:t>구주와 맺은 언약을 늘 기뻐합니다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344488" indent="-344488">
              <a:buNone/>
            </a:pPr>
            <a:r>
              <a:rPr lang="en-US" altLang="ko-KR" b="1" dirty="0" smtClean="0"/>
              <a:t>5.   </a:t>
            </a:r>
            <a:r>
              <a:rPr lang="ko-KR" altLang="en-US" b="1" dirty="0" smtClean="0"/>
              <a:t>하늘의 </a:t>
            </a:r>
            <a:r>
              <a:rPr lang="ko-KR" altLang="en-US" b="1" dirty="0" smtClean="0"/>
              <a:t>영광과 베푸신 은혜가</a:t>
            </a:r>
            <a:br>
              <a:rPr lang="ko-KR" altLang="en-US" b="1" dirty="0" smtClean="0"/>
            </a:br>
            <a:r>
              <a:rPr lang="ko-KR" altLang="en-US" b="1" dirty="0" smtClean="0"/>
              <a:t> 진리와 </a:t>
            </a:r>
            <a:r>
              <a:rPr lang="ko-KR" altLang="en-US" b="1" dirty="0" smtClean="0"/>
              <a:t>함께 영원히 시온에 넘치네 아멘</a:t>
            </a:r>
            <a:endParaRPr lang="en-US" b="1" dirty="0"/>
          </a:p>
        </p:txBody>
      </p:sp>
      <p:pic>
        <p:nvPicPr>
          <p:cNvPr id="6" name="Picture 5" descr="내 주의 나라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914400"/>
            <a:ext cx="3429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의 나라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의 나라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의 나라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의 나라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주의 나라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주의 나라와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주의 나라와</dc:title>
  <dc:creator>user</dc:creator>
  <cp:lastModifiedBy>user</cp:lastModifiedBy>
  <cp:revision>7</cp:revision>
  <dcterms:created xsi:type="dcterms:W3CDTF">2015-12-09T17:48:42Z</dcterms:created>
  <dcterms:modified xsi:type="dcterms:W3CDTF">2015-12-09T18:41:19Z</dcterms:modified>
</cp:coreProperties>
</file>