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6595E-C227-469B-AFB7-48B881BC620C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5ECDD-2DE4-4DED-A0C3-1769E00D50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 되신 주를 참 사랑하고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572000" cy="381000"/>
          </a:xfrm>
        </p:spPr>
        <p:txBody>
          <a:bodyPr>
            <a:noAutofit/>
          </a:bodyPr>
          <a:lstStyle/>
          <a:p>
            <a:r>
              <a:rPr lang="en-US" altLang="ko-KR" sz="2800" b="1" dirty="0" smtClean="0"/>
              <a:t/>
            </a:r>
            <a:br>
              <a:rPr lang="en-US" altLang="ko-KR" sz="2800" b="1" dirty="0" smtClean="0"/>
            </a:br>
            <a:r>
              <a:rPr lang="ko-KR" altLang="en-US" sz="2800" b="1" dirty="0" smtClean="0"/>
              <a:t>내 주 되신 주를 참 사랑하고  </a:t>
            </a:r>
            <a:br>
              <a:rPr lang="ko-KR" altLang="en-US" sz="2800" b="1" dirty="0" smtClean="0"/>
            </a:b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0" y="685800"/>
            <a:ext cx="5791200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내 주 되신 주를 참 사랑하고 곧 그에게 죄를 다 고하리라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/>
              <a:t> 큰 은혜를 주신 내 예수시니 이전보다 더욱 사랑합니다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 날 사랑하사 구하시려고 저 십자가 고난당하셨도      그 가시관 쓰신 내 주 뵈오니 이전보다 더욱 사랑합니다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내 평생에 힘쓸 그 큰 의무는 주 예수의 덕을 늘 기리다가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/>
              <a:t>숨질 때에까지 내 할 말씀은 이전보다 더욱 사랑합니다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큰 영광의 구주 날 사랑하사 그 풍성한 은혜 더 하시리니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금면류관 쓰고 늘 찬송할 말 이전보다 더욱 사랑합니다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내 주 되신 주를 참 사랑하고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내 주 되신 주를 참 사랑하고   </dc:title>
  <dc:creator>user</dc:creator>
  <cp:lastModifiedBy>mary</cp:lastModifiedBy>
  <cp:revision>21</cp:revision>
  <dcterms:created xsi:type="dcterms:W3CDTF">2015-12-09T21:52:39Z</dcterms:created>
  <dcterms:modified xsi:type="dcterms:W3CDTF">2018-09-20T19:26:46Z</dcterms:modified>
</cp:coreProperties>
</file>