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5AA9-81D4-4986-B320-DA12AA479BBA}" type="datetimeFigureOut">
              <a:rPr lang="en-US" smtClean="0"/>
              <a:pPr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D9338-76A3-418B-B797-BF780262DB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5AA9-81D4-4986-B320-DA12AA479BBA}" type="datetimeFigureOut">
              <a:rPr lang="en-US" smtClean="0"/>
              <a:pPr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D9338-76A3-418B-B797-BF780262DB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5AA9-81D4-4986-B320-DA12AA479BBA}" type="datetimeFigureOut">
              <a:rPr lang="en-US" smtClean="0"/>
              <a:pPr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D9338-76A3-418B-B797-BF780262DB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5AA9-81D4-4986-B320-DA12AA479BBA}" type="datetimeFigureOut">
              <a:rPr lang="en-US" smtClean="0"/>
              <a:pPr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D9338-76A3-418B-B797-BF780262DB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5AA9-81D4-4986-B320-DA12AA479BBA}" type="datetimeFigureOut">
              <a:rPr lang="en-US" smtClean="0"/>
              <a:pPr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D9338-76A3-418B-B797-BF780262DB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5AA9-81D4-4986-B320-DA12AA479BBA}" type="datetimeFigureOut">
              <a:rPr lang="en-US" smtClean="0"/>
              <a:pPr/>
              <a:t>10/6/2016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D9338-76A3-418B-B797-BF780262DB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5AA9-81D4-4986-B320-DA12AA479BBA}" type="datetimeFigureOut">
              <a:rPr lang="en-US" smtClean="0"/>
              <a:pPr/>
              <a:t>10/6/2016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D9338-76A3-418B-B797-BF780262DB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5AA9-81D4-4986-B320-DA12AA479BBA}" type="datetimeFigureOut">
              <a:rPr lang="en-US" smtClean="0"/>
              <a:pPr/>
              <a:t>10/6/2016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D9338-76A3-418B-B797-BF780262DB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5AA9-81D4-4986-B320-DA12AA479BBA}" type="datetimeFigureOut">
              <a:rPr lang="en-US" smtClean="0"/>
              <a:pPr/>
              <a:t>10/6/2016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D9338-76A3-418B-B797-BF780262DB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5AA9-81D4-4986-B320-DA12AA479BBA}" type="datetimeFigureOut">
              <a:rPr lang="en-US" smtClean="0"/>
              <a:pPr/>
              <a:t>10/6/2016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D9338-76A3-418B-B797-BF780262DB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5AA9-81D4-4986-B320-DA12AA479BBA}" type="datetimeFigureOut">
              <a:rPr lang="en-US" smtClean="0"/>
              <a:pPr/>
              <a:t>10/6/2016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D9338-76A3-418B-B797-BF780262DB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E5AA9-81D4-4986-B320-DA12AA479BBA}" type="datetimeFigureOut">
              <a:rPr lang="en-US" smtClean="0"/>
              <a:pPr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D9338-76A3-418B-B797-BF780262DB0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weet hour of prayer!.jpg"/>
          <p:cNvPicPr>
            <a:picLocks noChangeAspect="1"/>
          </p:cNvPicPr>
          <p:nvPr userDrawn="1"/>
        </p:nvPicPr>
        <p:blipFill>
          <a:blip r:embed="rId14">
            <a:lum bright="53000"/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내 기도하는 그 시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0"/>
            <a:ext cx="4572000" cy="639762"/>
          </a:xfrm>
        </p:spPr>
        <p:txBody>
          <a:bodyPr>
            <a:noAutofit/>
          </a:bodyPr>
          <a:lstStyle/>
          <a:p>
            <a:r>
              <a:rPr lang="ko-KR" altLang="en-US" sz="3600" b="1" dirty="0" smtClean="0">
                <a:solidFill>
                  <a:srgbClr val="FF0000"/>
                </a:solidFill>
              </a:rPr>
              <a:t>내 기도하는 그 시간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5486400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buNone/>
            </a:pPr>
            <a:r>
              <a:rPr lang="en-US" altLang="ko-KR" b="1" dirty="0" smtClean="0">
                <a:latin typeface="+mj-ea"/>
                <a:ea typeface="+mj-ea"/>
              </a:rPr>
              <a:t>1. </a:t>
            </a:r>
            <a:r>
              <a:rPr lang="ko-KR" altLang="en-US" b="1" dirty="0" smtClean="0">
                <a:latin typeface="+mj-ea"/>
                <a:ea typeface="+mj-ea"/>
              </a:rPr>
              <a:t>내기도하는 그시간 그때가 가장 즐겁다 이세상 근심 걱정에 얽매인 나를 부르사</a:t>
            </a:r>
            <a:endParaRPr lang="en-US" altLang="ko-KR" b="1" dirty="0" smtClean="0">
              <a:latin typeface="+mj-ea"/>
              <a:ea typeface="+mj-ea"/>
            </a:endParaRPr>
          </a:p>
          <a:p>
            <a:pPr marL="514350" indent="-514350">
              <a:buNone/>
            </a:pPr>
            <a:r>
              <a:rPr lang="ko-KR" altLang="en-US" b="1" dirty="0" smtClean="0">
                <a:latin typeface="+mj-ea"/>
                <a:ea typeface="+mj-ea"/>
              </a:rPr>
              <a:t>    내진정 소원 주앞에 낱낱이 바로 아뢰어 큰불행당해 슬플때나 위로받게 하시네</a:t>
            </a:r>
            <a:br>
              <a:rPr lang="ko-KR" altLang="en-US" b="1" dirty="0" smtClean="0">
                <a:latin typeface="+mj-ea"/>
                <a:ea typeface="+mj-ea"/>
              </a:rPr>
            </a:br>
            <a:r>
              <a:rPr lang="ko-KR" altLang="en-US" b="1" dirty="0" smtClean="0">
                <a:latin typeface="+mj-ea"/>
                <a:ea typeface="+mj-ea"/>
              </a:rPr>
              <a:t/>
            </a:r>
            <a:br>
              <a:rPr lang="ko-KR" altLang="en-US" b="1" dirty="0" smtClean="0">
                <a:latin typeface="+mj-ea"/>
                <a:ea typeface="+mj-ea"/>
              </a:rPr>
            </a:br>
            <a:endParaRPr lang="en-US" altLang="ko-KR" b="1" dirty="0" smtClean="0">
              <a:latin typeface="+mj-ea"/>
              <a:ea typeface="+mj-ea"/>
            </a:endParaRPr>
          </a:p>
          <a:p>
            <a:pPr marL="514350" indent="-514350">
              <a:buNone/>
            </a:pPr>
            <a:r>
              <a:rPr lang="en-US" altLang="ko-KR" b="1" dirty="0" smtClean="0">
                <a:latin typeface="+mj-ea"/>
                <a:ea typeface="+mj-ea"/>
              </a:rPr>
              <a:t>2. </a:t>
            </a:r>
            <a:r>
              <a:rPr lang="ko-KR" altLang="en-US" b="1" dirty="0" smtClean="0">
                <a:latin typeface="+mj-ea"/>
                <a:ea typeface="+mj-ea"/>
              </a:rPr>
              <a:t>내기도하는 그시간 그때가 가장 귀하다저 광야 같은 세상을 끝없이 방황하다가</a:t>
            </a:r>
            <a:endParaRPr lang="en-US" altLang="ko-KR" b="1" dirty="0" smtClean="0">
              <a:latin typeface="+mj-ea"/>
              <a:ea typeface="+mj-ea"/>
            </a:endParaRPr>
          </a:p>
          <a:p>
            <a:pPr marL="514350" indent="-514350">
              <a:buNone/>
            </a:pPr>
            <a:r>
              <a:rPr lang="en-US" altLang="ko-KR" b="1" dirty="0">
                <a:latin typeface="+mj-ea"/>
                <a:ea typeface="+mj-ea"/>
              </a:rPr>
              <a:t> </a:t>
            </a:r>
            <a:r>
              <a:rPr lang="en-US" altLang="ko-KR" b="1" dirty="0" smtClean="0">
                <a:latin typeface="+mj-ea"/>
                <a:ea typeface="+mj-ea"/>
              </a:rPr>
              <a:t>   </a:t>
            </a:r>
            <a:r>
              <a:rPr lang="ko-KR" altLang="en-US" sz="2900" b="1" dirty="0" smtClean="0">
                <a:latin typeface="+mj-ea"/>
                <a:ea typeface="+mj-ea"/>
              </a:rPr>
              <a:t>위태한 길을 떠나서 주께로 </a:t>
            </a:r>
            <a:r>
              <a:rPr lang="ko-KR" altLang="en-US" b="1" dirty="0" smtClean="0">
                <a:latin typeface="+mj-ea"/>
                <a:ea typeface="+mj-ea"/>
              </a:rPr>
              <a:t>내가 이끌려 그 보좌 앞에 나아가 큰 은혜 받게 하시네</a:t>
            </a:r>
            <a:br>
              <a:rPr lang="ko-KR" altLang="en-US" b="1" dirty="0" smtClean="0">
                <a:latin typeface="+mj-ea"/>
                <a:ea typeface="+mj-ea"/>
              </a:rPr>
            </a:br>
            <a:endParaRPr lang="en-US" altLang="ko-KR" b="1" dirty="0" smtClean="0">
              <a:latin typeface="+mj-ea"/>
              <a:ea typeface="+mj-ea"/>
            </a:endParaRPr>
          </a:p>
          <a:p>
            <a:pPr marL="514350" indent="-514350">
              <a:buNone/>
            </a:pPr>
            <a:r>
              <a:rPr lang="en-US" altLang="ko-KR" b="1" dirty="0" smtClean="0">
                <a:latin typeface="+mj-ea"/>
                <a:ea typeface="+mj-ea"/>
              </a:rPr>
              <a:t>3. </a:t>
            </a:r>
            <a:r>
              <a:rPr lang="ko-KR" altLang="en-US" b="1" dirty="0" smtClean="0">
                <a:latin typeface="+mj-ea"/>
                <a:ea typeface="+mj-ea"/>
              </a:rPr>
              <a:t>내기도하는 그 시간 그때가 가장 즐겁다 </a:t>
            </a:r>
            <a:r>
              <a:rPr lang="ko-KR" altLang="en-US" sz="3300" b="1" dirty="0" smtClean="0">
                <a:latin typeface="+mj-ea"/>
                <a:ea typeface="+mj-ea"/>
              </a:rPr>
              <a:t>이때껏 지은 큰죄로</a:t>
            </a:r>
            <a:r>
              <a:rPr lang="ko-KR" altLang="en-US" sz="2900" b="1" dirty="0" smtClean="0">
                <a:latin typeface="+mj-ea"/>
                <a:ea typeface="+mj-ea"/>
              </a:rPr>
              <a:t> </a:t>
            </a:r>
            <a:r>
              <a:rPr lang="ko-KR" altLang="en-US" b="1" dirty="0" smtClean="0">
                <a:latin typeface="+mj-ea"/>
                <a:ea typeface="+mj-ea"/>
              </a:rPr>
              <a:t>내 마음 섧고 아파도</a:t>
            </a:r>
            <a:endParaRPr lang="en-US" altLang="ko-KR" b="1" dirty="0" smtClean="0">
              <a:latin typeface="+mj-ea"/>
              <a:ea typeface="+mj-ea"/>
            </a:endParaRPr>
          </a:p>
          <a:p>
            <a:pPr marL="514350" indent="-514350">
              <a:buNone/>
            </a:pPr>
            <a:r>
              <a:rPr lang="en-US" altLang="ko-KR" b="1" dirty="0">
                <a:latin typeface="+mj-ea"/>
                <a:ea typeface="+mj-ea"/>
              </a:rPr>
              <a:t> </a:t>
            </a:r>
            <a:r>
              <a:rPr lang="en-US" altLang="ko-KR" b="1" dirty="0" smtClean="0">
                <a:latin typeface="+mj-ea"/>
                <a:ea typeface="+mj-ea"/>
              </a:rPr>
              <a:t>   </a:t>
            </a:r>
            <a:r>
              <a:rPr lang="ko-KR" altLang="en-US" b="1" dirty="0" smtClean="0">
                <a:latin typeface="+mj-ea"/>
                <a:ea typeface="+mj-ea"/>
              </a:rPr>
              <a:t>참마음으로 뉘우쳐 다 숨김없이 아뢰면 주나를 위해 복빌어 새은혜 부어 주시네</a:t>
            </a:r>
            <a:br>
              <a:rPr lang="ko-KR" altLang="en-US" b="1" dirty="0" smtClean="0">
                <a:latin typeface="+mj-ea"/>
                <a:ea typeface="+mj-ea"/>
              </a:rPr>
            </a:br>
            <a:endParaRPr lang="en-US" altLang="ko-KR" b="1" dirty="0" smtClean="0">
              <a:latin typeface="+mj-ea"/>
              <a:ea typeface="+mj-ea"/>
            </a:endParaRPr>
          </a:p>
          <a:p>
            <a:pPr marL="514350" indent="-514350">
              <a:buNone/>
            </a:pPr>
            <a:endParaRPr lang="en-US" altLang="ko-KR" b="1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pPr marL="225425" indent="-225425">
              <a:buNone/>
            </a:pPr>
            <a:r>
              <a:rPr lang="en-US" altLang="ko-KR" b="1" dirty="0" smtClean="0">
                <a:latin typeface="+mj-ea"/>
                <a:ea typeface="+mj-ea"/>
              </a:rPr>
              <a:t>4. </a:t>
            </a:r>
            <a:r>
              <a:rPr lang="ko-KR" altLang="en-US" b="1" dirty="0" smtClean="0">
                <a:latin typeface="+mj-ea"/>
                <a:ea typeface="+mj-ea"/>
              </a:rPr>
              <a:t>내 기도하는 그 시간 그때가 가장 즐겁다 주세상에서 일찌기 저요란하곳 피하여</a:t>
            </a:r>
            <a:br>
              <a:rPr lang="ko-KR" altLang="en-US" b="1" dirty="0" smtClean="0">
                <a:latin typeface="+mj-ea"/>
                <a:ea typeface="+mj-ea"/>
              </a:rPr>
            </a:br>
            <a:r>
              <a:rPr lang="ko-KR" altLang="en-US" b="1" dirty="0" smtClean="0">
                <a:latin typeface="+mj-ea"/>
                <a:ea typeface="+mj-ea"/>
              </a:rPr>
              <a:t> 빈들에서나 산에서 온밤을 새워지내사 주예수 친히 기도로 큰 복을 주셨네 아멘</a:t>
            </a:r>
            <a:r>
              <a:rPr lang="ko-KR" altLang="en-US" b="1" dirty="0" smtClean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endParaRPr lang="en-US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25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내 기도하는 그 시간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 기도하는 그 시간</dc:title>
  <dc:creator>user</dc:creator>
  <cp:lastModifiedBy>user</cp:lastModifiedBy>
  <cp:revision>7</cp:revision>
  <dcterms:created xsi:type="dcterms:W3CDTF">2015-12-11T07:57:36Z</dcterms:created>
  <dcterms:modified xsi:type="dcterms:W3CDTF">2016-10-05T19:58:22Z</dcterms:modified>
</cp:coreProperties>
</file>