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4562-2325-4865-9E59-D1400EF0F83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BF4A-B019-4570-A621-536A0C17C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4562-2325-4865-9E59-D1400EF0F83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BF4A-B019-4570-A621-536A0C17C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4562-2325-4865-9E59-D1400EF0F83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BF4A-B019-4570-A621-536A0C17C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4562-2325-4865-9E59-D1400EF0F83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BF4A-B019-4570-A621-536A0C17C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4562-2325-4865-9E59-D1400EF0F83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BF4A-B019-4570-A621-536A0C17C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4562-2325-4865-9E59-D1400EF0F83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BF4A-B019-4570-A621-536A0C17C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4562-2325-4865-9E59-D1400EF0F83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BF4A-B019-4570-A621-536A0C17C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4562-2325-4865-9E59-D1400EF0F83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BF4A-B019-4570-A621-536A0C17C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4562-2325-4865-9E59-D1400EF0F83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BF4A-B019-4570-A621-536A0C17C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4562-2325-4865-9E59-D1400EF0F83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BF4A-B019-4570-A621-536A0C17C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4562-2325-4865-9E59-D1400EF0F83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BF4A-B019-4570-A621-536A0C17C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A4562-2325-4865-9E59-D1400EF0F83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ABF4A-B019-4570-A621-536A0C17CD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 위하여 십자가의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날 위하여 십자가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304800"/>
            <a:ext cx="4648200" cy="6397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날 위하여 십자가의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4648200" cy="5105400"/>
          </a:xfrm>
        </p:spPr>
        <p:txBody>
          <a:bodyPr>
            <a:noAutofit/>
          </a:bodyPr>
          <a:lstStyle/>
          <a:p>
            <a:pPr marL="290513" indent="-290513">
              <a:buAutoNum type="arabicPeriod"/>
            </a:pPr>
            <a:r>
              <a:rPr lang="ko-KR" altLang="en-US" sz="2000" b="1" dirty="0" smtClean="0"/>
              <a:t>날 위하여 십자가의 중한 고통 받으사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대신 죽은 주 예수의 사랑하신 은혜여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보배로운 피를 흘려 영영 죽을 죄에서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구속함을 받은 우리 어찌 찬양 안할까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290513" indent="-290513">
              <a:buAutoNum type="arabicPeriod" startAt="2"/>
            </a:pPr>
            <a:r>
              <a:rPr lang="ko-KR" altLang="en-US" sz="2000" b="1" dirty="0" smtClean="0"/>
              <a:t>예수 안에 있는 우리 한량 없이 즐겁고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 성령의 위로함이 마음속에 차도다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천국 음악 소리 같은 은혜로운 그 말씀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끊임 없이 듣는 우리 어찌 찬양 안할까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290513" indent="-290513">
              <a:buNone/>
            </a:pPr>
            <a:r>
              <a:rPr lang="en-US" altLang="ko-KR" sz="2000" b="1" dirty="0" smtClean="0"/>
              <a:t>3.  </a:t>
            </a:r>
            <a:r>
              <a:rPr lang="ko-KR" altLang="en-US" sz="2000" b="1" dirty="0" smtClean="0"/>
              <a:t>이 세상의 모진 풍파 쉬지 않고 불어도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주님 안에 보호받는 우리 마음 편하다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늘 깨어서 기도하고 저 천국을 바라며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주님만을 기다리니 어찌 찬양 안할까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날 위하여 십자가의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날 위하여 십자가의</dc:title>
  <dc:creator>user</dc:creator>
  <cp:lastModifiedBy>mary</cp:lastModifiedBy>
  <cp:revision>7</cp:revision>
  <dcterms:created xsi:type="dcterms:W3CDTF">2015-12-17T14:11:15Z</dcterms:created>
  <dcterms:modified xsi:type="dcterms:W3CDTF">2018-01-24T18:47:56Z</dcterms:modified>
</cp:coreProperties>
</file>