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8E2BD-D883-4DAF-A7A4-5BF94E7CBFFC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C0FB7-A477-4370-8E2C-08E91037B9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영원하신 기업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5720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나의 영원하신 기업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나의 </a:t>
            </a:r>
            <a:r>
              <a:rPr lang="ko-KR" altLang="en-US" sz="2000" b="1" dirty="0" smtClean="0"/>
              <a:t>영원하신 기업 생명보다 귀하다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</a:t>
            </a:r>
            <a:r>
              <a:rPr lang="ko-KR" altLang="en-US" sz="2000" b="1" dirty="0" smtClean="0"/>
              <a:t>갈길 다가도록 나와 동행 하소서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후렴 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주께로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가까이 주께로 가오니 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나의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갈길 다가도록 나와동행 하소서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AutoNum type="arabicPeriod"/>
            </a:pPr>
            <a:endParaRPr lang="en-US" altLang="ko-KR" sz="2000" b="1" dirty="0" smtClean="0"/>
          </a:p>
          <a:p>
            <a:pPr marL="0" indent="0">
              <a:buAutoNum type="arabicPeriod"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세상 </a:t>
            </a:r>
            <a:r>
              <a:rPr lang="ko-KR" altLang="en-US" sz="2000" b="1" dirty="0" smtClean="0"/>
              <a:t>부귀 안일함과 모든 명예 버리고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험한 길을 가는 동안 나와 동행하소서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endParaRPr lang="en-US" altLang="ko-KR" sz="2000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어둔 </a:t>
            </a:r>
            <a:r>
              <a:rPr lang="ko-KR" altLang="en-US" sz="2000" b="1" dirty="0" smtClean="0"/>
              <a:t>골짝 지나가며 험한 바다 건너서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천국 문에 이르도록 나와 동행하소서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영원하신 기업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영원하신 기업 </dc:title>
  <dc:creator>user</dc:creator>
  <cp:lastModifiedBy>mary</cp:lastModifiedBy>
  <cp:revision>10</cp:revision>
  <dcterms:created xsi:type="dcterms:W3CDTF">2015-12-18T03:53:34Z</dcterms:created>
  <dcterms:modified xsi:type="dcterms:W3CDTF">2019-03-09T14:57:57Z</dcterms:modified>
</cp:coreProperties>
</file>