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A2619-7E69-4DA8-BB6E-33295E6D0B02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F0C6D-483B-4022-84BE-E84905BF02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생명 드리니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0"/>
            <a:ext cx="3733800" cy="5334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생명 드리니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143000"/>
            <a:ext cx="4648200" cy="5105400"/>
          </a:xfrm>
        </p:spPr>
        <p:txBody>
          <a:bodyPr>
            <a:normAutofit fontScale="62500" lnSpcReduction="20000"/>
          </a:bodyPr>
          <a:lstStyle/>
          <a:p>
            <a:pPr marL="290513" indent="-290513">
              <a:buAutoNum type="arabicPeriod"/>
            </a:pPr>
            <a:r>
              <a:rPr lang="ko-KR" altLang="en-US" b="1" dirty="0" smtClean="0"/>
              <a:t> 나의 생명 드리니 주여 받아 주셔서</a:t>
            </a:r>
            <a:br>
              <a:rPr lang="ko-KR" altLang="en-US" b="1" dirty="0" smtClean="0"/>
            </a:br>
            <a:r>
              <a:rPr lang="ko-KR" altLang="en-US" b="1" dirty="0" smtClean="0"/>
              <a:t> 세상 살아갈 동안 찬송하게 하소서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290513" indent="-290513">
              <a:buNone/>
            </a:pPr>
            <a:r>
              <a:rPr lang="en-US" altLang="ko-KR" b="1" dirty="0" smtClean="0"/>
              <a:t>2.  </a:t>
            </a:r>
            <a:r>
              <a:rPr lang="ko-KR" altLang="en-US" b="1" dirty="0" smtClean="0"/>
              <a:t>손과 발을 드리니 주여 받아 주셔서</a:t>
            </a:r>
            <a:br>
              <a:rPr lang="ko-KR" altLang="en-US" b="1" dirty="0" smtClean="0"/>
            </a:br>
            <a:r>
              <a:rPr lang="ko-KR" altLang="en-US" b="1" dirty="0" smtClean="0"/>
              <a:t> 주의 일을 위하여 민첩하게 하소서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290513" indent="-290513">
              <a:buNone/>
            </a:pPr>
            <a:r>
              <a:rPr lang="en-US" altLang="ko-KR" b="1" dirty="0" smtClean="0"/>
              <a:t>3.  </a:t>
            </a:r>
            <a:r>
              <a:rPr lang="ko-KR" altLang="en-US" b="1" dirty="0" smtClean="0"/>
              <a:t>나의 음성 드리니 주여 받아 주셔서</a:t>
            </a:r>
            <a:br>
              <a:rPr lang="ko-KR" altLang="en-US" b="1" dirty="0" smtClean="0"/>
            </a:br>
            <a:r>
              <a:rPr lang="ko-KR" altLang="en-US" b="1" dirty="0" smtClean="0"/>
              <a:t> 주의 진리 말씀만 전파하게 하소서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290513" indent="-290513">
              <a:buNone/>
            </a:pPr>
            <a:r>
              <a:rPr lang="en-US" altLang="ko-KR" b="1" dirty="0" smtClean="0"/>
              <a:t>4.  </a:t>
            </a:r>
            <a:r>
              <a:rPr lang="ko-KR" altLang="en-US" b="1" dirty="0" smtClean="0"/>
              <a:t>나의 보화 드리니 주여 받아 주셔서</a:t>
            </a:r>
            <a:br>
              <a:rPr lang="ko-KR" altLang="en-US" b="1" dirty="0" smtClean="0"/>
            </a:br>
            <a:r>
              <a:rPr lang="ko-KR" altLang="en-US" b="1" dirty="0" smtClean="0"/>
              <a:t> 하늘나라 위하여 주 뜻대로 쓰소서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514350" indent="-514350">
              <a:buNone/>
            </a:pPr>
            <a:r>
              <a:rPr lang="en-US" altLang="ko-KR" b="1" dirty="0" smtClean="0"/>
              <a:t>5.  </a:t>
            </a:r>
            <a:r>
              <a:rPr lang="ko-KR" altLang="en-US" b="1" dirty="0" smtClean="0"/>
              <a:t>나의 시간 드리니 주여 받아 주셔서</a:t>
            </a:r>
            <a:endParaRPr lang="en-US" altLang="ko-KR" b="1" dirty="0"/>
          </a:p>
          <a:p>
            <a:pPr marL="514350" indent="-514350">
              <a:buNone/>
            </a:pPr>
            <a:r>
              <a:rPr lang="ko-KR" altLang="en-US" b="1" dirty="0" smtClean="0"/>
              <a:t>     평생토록 주 위해 봉사하게 하소서 </a:t>
            </a:r>
            <a:endParaRPr lang="en-US" altLang="ko-KR" b="1" dirty="0" smtClean="0"/>
          </a:p>
          <a:p>
            <a:pPr marL="514350" indent="-514350">
              <a:buNone/>
            </a:pPr>
            <a:r>
              <a:rPr lang="en-US" altLang="ko-KR" b="1" dirty="0"/>
              <a:t> </a:t>
            </a:r>
            <a:r>
              <a:rPr lang="en-US" altLang="ko-KR" b="1" dirty="0" smtClean="0"/>
              <a:t>    </a:t>
            </a:r>
            <a:r>
              <a:rPr lang="ko-KR" altLang="en-US" b="1" dirty="0" smtClean="0"/>
              <a:t>아멘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생명 드리니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생명 드리니</dc:title>
  <dc:creator>user</dc:creator>
  <cp:lastModifiedBy>FRONT</cp:lastModifiedBy>
  <cp:revision>12</cp:revision>
  <dcterms:created xsi:type="dcterms:W3CDTF">2015-12-28T13:04:44Z</dcterms:created>
  <dcterms:modified xsi:type="dcterms:W3CDTF">2024-01-30T19:47:40Z</dcterms:modified>
</cp:coreProperties>
</file>