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E2BFE-F7BF-41A0-AA57-261BA6A48B47}" type="datetimeFigureOut">
              <a:rPr lang="en-US" smtClean="0"/>
              <a:pPr/>
              <a:t>5/13/2017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B8D51-2222-420B-992F-A1858E2186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hou in whose presence my soul takes deligh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기쁨 나의 소망 되시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0"/>
            <a:ext cx="5486400" cy="63976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나의 기쁨 나의 소망 되시며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762000"/>
            <a:ext cx="6553200" cy="50292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None/>
            </a:pPr>
            <a:r>
              <a:rPr lang="en-US" altLang="ko-KR" b="1" dirty="0" smtClean="0"/>
              <a:t>1.  </a:t>
            </a:r>
            <a:r>
              <a:rPr lang="ko-KR" altLang="en-US" b="1" dirty="0" smtClean="0"/>
              <a:t>나의 기쁨 나의 소망 되시며 나의 생명이 되신 주 </a:t>
            </a: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/>
              <a:t> </a:t>
            </a:r>
            <a:r>
              <a:rPr lang="en-US" altLang="ko-KR" b="1" dirty="0" smtClean="0"/>
              <a:t>     </a:t>
            </a:r>
            <a:r>
              <a:rPr lang="ko-KR" altLang="en-US" b="1" dirty="0" smtClean="0"/>
              <a:t>밤낮 불러서 찬송을 드려도 늘 아쉰 마음 뿐일세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 smtClean="0"/>
              <a:t>2.  </a:t>
            </a:r>
            <a:r>
              <a:rPr lang="ko-KR" altLang="en-US" b="1" dirty="0" smtClean="0"/>
              <a:t>나의 사모하는 선한 목자는 어느 꽃다운 동산에</a:t>
            </a: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/>
              <a:t> </a:t>
            </a:r>
            <a:r>
              <a:rPr lang="en-US" altLang="ko-KR" b="1" dirty="0" smtClean="0"/>
              <a:t>     </a:t>
            </a:r>
            <a:r>
              <a:rPr lang="ko-KR" altLang="en-US" b="1" dirty="0" smtClean="0"/>
              <a:t>양의 무리와 늘 함께 가셔서 기쁨을 함께 하실까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 smtClean="0"/>
              <a:t>3.  </a:t>
            </a:r>
            <a:r>
              <a:rPr lang="ko-KR" altLang="en-US" b="1" dirty="0" smtClean="0"/>
              <a:t>길도 없이 거친 넓은 들에서 갈길 못 찾아 애쓰며</a:t>
            </a: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/>
              <a:t> </a:t>
            </a:r>
            <a:r>
              <a:rPr lang="en-US" altLang="ko-KR" b="1" dirty="0" smtClean="0"/>
              <a:t>     </a:t>
            </a:r>
            <a:r>
              <a:rPr lang="ko-KR" altLang="en-US" b="1" dirty="0" smtClean="0"/>
              <a:t>이리저리로 헤매는 이모양 저 원수 조롱하도다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 smtClean="0"/>
              <a:t>4.  </a:t>
            </a:r>
            <a:r>
              <a:rPr lang="ko-KR" altLang="en-US" b="1" dirty="0" smtClean="0"/>
              <a:t>주의 자비롭고 화평한 얼굴 모든 천사도 반기며</a:t>
            </a: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/>
              <a:t> </a:t>
            </a:r>
            <a:r>
              <a:rPr lang="en-US" altLang="ko-KR" b="1" dirty="0" smtClean="0"/>
              <a:t>     </a:t>
            </a:r>
            <a:r>
              <a:rPr lang="ko-KR" altLang="en-US" b="1" dirty="0" smtClean="0"/>
              <a:t>주의 놀라운 진리의 말씀에 천지가 화답하도다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 smtClean="0"/>
              <a:t>5.  </a:t>
            </a:r>
            <a:r>
              <a:rPr lang="ko-KR" altLang="en-US" b="1" dirty="0" smtClean="0"/>
              <a:t>나의 진정 사모하는 예수여 음성조차도 반갑고</a:t>
            </a:r>
            <a:endParaRPr lang="en-US" altLang="ko-KR" b="1" dirty="0" smtClean="0"/>
          </a:p>
          <a:p>
            <a:pPr marL="514350" indent="-514350">
              <a:buNone/>
            </a:pPr>
            <a:r>
              <a:rPr lang="en-US" altLang="ko-KR" b="1" dirty="0"/>
              <a:t> </a:t>
            </a:r>
            <a:r>
              <a:rPr lang="en-US" altLang="ko-KR" b="1" dirty="0" smtClean="0"/>
              <a:t>    </a:t>
            </a:r>
            <a:r>
              <a:rPr lang="ko-KR" altLang="en-US" b="1" dirty="0" smtClean="0"/>
              <a:t>나의 생명과 나의 참소망은 오직 주예수 뿐일세  아</a:t>
            </a:r>
            <a:r>
              <a:rPr lang="en-US" altLang="ko-KR" b="1" dirty="0" smtClean="0"/>
              <a:t>-</a:t>
            </a:r>
            <a:r>
              <a:rPr lang="ko-KR" altLang="en-US" b="1" dirty="0" smtClean="0"/>
              <a:t>멘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기쁨 나의 소망 되시며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기쁨 나의 소망 되시며</dc:title>
  <dc:creator>user</dc:creator>
  <cp:lastModifiedBy>mary</cp:lastModifiedBy>
  <cp:revision>15</cp:revision>
  <dcterms:created xsi:type="dcterms:W3CDTF">2015-12-22T03:00:00Z</dcterms:created>
  <dcterms:modified xsi:type="dcterms:W3CDTF">2017-05-13T21:47:50Z</dcterms:modified>
</cp:coreProperties>
</file>