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D919D-7620-473E-8A3B-D44E17A3973E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DC84-E0F9-48B8-B5A5-4A06DFFB64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D919D-7620-473E-8A3B-D44E17A3973E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DC84-E0F9-48B8-B5A5-4A06DFFB64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D919D-7620-473E-8A3B-D44E17A3973E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DC84-E0F9-48B8-B5A5-4A06DFFB64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D919D-7620-473E-8A3B-D44E17A3973E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DC84-E0F9-48B8-B5A5-4A06DFFB64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D919D-7620-473E-8A3B-D44E17A3973E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DC84-E0F9-48B8-B5A5-4A06DFFB64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D919D-7620-473E-8A3B-D44E17A3973E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DC84-E0F9-48B8-B5A5-4A06DFFB64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D919D-7620-473E-8A3B-D44E17A3973E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DC84-E0F9-48B8-B5A5-4A06DFFB64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D919D-7620-473E-8A3B-D44E17A3973E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DC84-E0F9-48B8-B5A5-4A06DFFB64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D919D-7620-473E-8A3B-D44E17A3973E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DC84-E0F9-48B8-B5A5-4A06DFFB64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D919D-7620-473E-8A3B-D44E17A3973E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DC84-E0F9-48B8-B5A5-4A06DFFB64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D919D-7620-473E-8A3B-D44E17A3973E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DC84-E0F9-48B8-B5A5-4A06DFFB64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D919D-7620-473E-8A3B-D44E17A3973E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7DC84-E0F9-48B8-B5A5-4A06DFFB64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is my desire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3962400"/>
            <a:ext cx="9144000" cy="2895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의 갈망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2895600" y="152400"/>
            <a:ext cx="28956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나의 갈망은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0" y="762000"/>
            <a:ext cx="6629400" cy="3429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나의 갈망은 주께서 날 알듯 나도 주님을 온전히 아는 것</a:t>
            </a:r>
            <a:b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</a:b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나의 갈망은 주 날 사랑하듯 나도 주님을 사랑하는 것</a:t>
            </a:r>
            <a:b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</a:br>
            <a:endParaRPr kumimoji="0" lang="en-US" altLang="ko-KR" sz="2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ea"/>
              <a:cs typeface="+mn-cs"/>
            </a:endParaRPr>
          </a:p>
          <a:p>
            <a:pPr>
              <a:spcBef>
                <a:spcPct val="20000"/>
              </a:spcBef>
              <a:defRPr/>
            </a:pPr>
            <a:r>
              <a:rPr lang="ko-KR" altLang="en-US" sz="2000" b="1" dirty="0" smtClean="0">
                <a:solidFill>
                  <a:srgbClr val="FF0000"/>
                </a:solidFill>
                <a:latin typeface="+mn-ea"/>
              </a:rPr>
              <a:t>주 얼굴 보게 하소서 주 더욱 알게 하소서</a:t>
            </a:r>
            <a:br>
              <a:rPr lang="ko-KR" altLang="en-US" sz="2000" b="1" dirty="0" smtClean="0">
                <a:solidFill>
                  <a:srgbClr val="FF0000"/>
                </a:solidFill>
                <a:latin typeface="+mn-ea"/>
              </a:rPr>
            </a:br>
            <a:r>
              <a:rPr lang="ko-KR" altLang="en-US" sz="2000" b="1" dirty="0" smtClean="0">
                <a:solidFill>
                  <a:srgbClr val="FF0000"/>
                </a:solidFill>
                <a:latin typeface="+mn-ea"/>
              </a:rPr>
              <a:t>주님의 눈에 비춰진 아름다움 보리</a:t>
            </a:r>
            <a:br>
              <a:rPr lang="ko-KR" altLang="en-US" sz="2000" b="1" dirty="0" smtClean="0">
                <a:solidFill>
                  <a:srgbClr val="FF0000"/>
                </a:solidFill>
                <a:latin typeface="+mn-ea"/>
              </a:rPr>
            </a:br>
            <a:r>
              <a:rPr lang="ko-KR" altLang="en-US" sz="2000" b="1" dirty="0" smtClean="0">
                <a:solidFill>
                  <a:srgbClr val="FF0000"/>
                </a:solidFill>
                <a:latin typeface="+mn-ea"/>
              </a:rPr>
              <a:t>주 모든 것 주셨으니 주 형상 닮기 위하여</a:t>
            </a:r>
            <a:br>
              <a:rPr lang="ko-KR" altLang="en-US" sz="2000" b="1" dirty="0" smtClean="0">
                <a:solidFill>
                  <a:srgbClr val="FF0000"/>
                </a:solidFill>
                <a:latin typeface="+mn-ea"/>
              </a:rPr>
            </a:br>
            <a:r>
              <a:rPr lang="ko-KR" altLang="en-US" sz="2000" b="1" dirty="0" smtClean="0">
                <a:solidFill>
                  <a:srgbClr val="FF0000"/>
                </a:solidFill>
                <a:latin typeface="+mn-ea"/>
              </a:rPr>
              <a:t>나의 모든 것을 주님께 드립니다</a:t>
            </a:r>
            <a:r>
              <a:rPr lang="en-US" altLang="ko-KR" sz="2000" b="1" dirty="0" smtClean="0">
                <a:solidFill>
                  <a:srgbClr val="FF0000"/>
                </a:solidFill>
                <a:latin typeface="+mn-ea"/>
              </a:rPr>
              <a:t>.</a:t>
            </a:r>
            <a:r>
              <a:rPr lang="ko-KR" altLang="en-US" sz="2000" b="1" dirty="0" smtClean="0">
                <a:solidFill>
                  <a:srgbClr val="FF0000"/>
                </a:solidFill>
                <a:latin typeface="+mn-ea"/>
              </a:rPr>
              <a:t> </a:t>
            </a:r>
            <a:endParaRPr lang="en-US" sz="2000" b="1" dirty="0" smtClean="0">
              <a:solidFill>
                <a:srgbClr val="FF0000"/>
              </a:solidFill>
              <a:latin typeface="+mn-ea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altLang="ko-KR" sz="2000" b="1" dirty="0" smtClean="0">
              <a:latin typeface="+mn-ea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나의 </a:t>
            </a: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갈망은 내 모든 삶을 사랑의 제사로 주께 드리는 것</a:t>
            </a:r>
            <a:b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</a:br>
            <a:r>
              <a:rPr kumimoji="0" lang="ko-KR" alt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내 사랑 주의 기쁨이 되리 주의 사랑의 빛을 비추리</a:t>
            </a:r>
            <a:endParaRPr kumimoji="0" lang="en-US" altLang="ko-KR" sz="2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ko-K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mary</cp:lastModifiedBy>
  <cp:revision>7</cp:revision>
  <dcterms:created xsi:type="dcterms:W3CDTF">2015-12-13T00:58:21Z</dcterms:created>
  <dcterms:modified xsi:type="dcterms:W3CDTF">2021-01-20T18:05:26Z</dcterms:modified>
</cp:coreProperties>
</file>