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5A8DB-37AB-4D4B-AAF1-7269F7C48313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8C53-5797-48CB-8ED5-141669BAE5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1816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 가나안땅 귀한 성에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2286000"/>
            <a:ext cx="7543800" cy="3886200"/>
          </a:xfrm>
          <a:solidFill>
            <a:schemeClr val="bg1">
              <a:alpha val="71000"/>
            </a:schemeClr>
          </a:solidFill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/>
              <a:t>1.  </a:t>
            </a:r>
            <a:r>
              <a:rPr lang="ko-KR" altLang="en-US" sz="2000" b="1" dirty="0" smtClean="0"/>
              <a:t>나 가나안 복</a:t>
            </a:r>
            <a:r>
              <a:rPr lang="ko-KR" altLang="en-US" sz="2000" b="1" dirty="0"/>
              <a:t>지</a:t>
            </a:r>
            <a:r>
              <a:rPr lang="ko-KR" altLang="en-US" sz="2000" b="1" dirty="0" smtClean="0"/>
              <a:t> 귀한 성에 들어가려고 내 중한 짐</a:t>
            </a:r>
            <a:r>
              <a:rPr lang="ko-KR" altLang="en-US" sz="2000" b="1" dirty="0"/>
              <a:t>을</a:t>
            </a:r>
            <a:r>
              <a:rPr lang="ko-KR" altLang="en-US" sz="2000" b="1" dirty="0" smtClean="0"/>
              <a:t> 벗어버렸네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ko-KR" altLang="en-US" sz="2000" b="1" dirty="0" smtClean="0"/>
              <a:t>      죄중에 다시 방황할 일 전혀 없으니 저 생명 시냇가에 살겠네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2.  </a:t>
            </a:r>
            <a:r>
              <a:rPr lang="ko-KR" altLang="en-US" sz="2000" b="1" dirty="0" smtClean="0"/>
              <a:t>그 불과 구름 기둥으로 인도하시니 나 가는 길이 형통하겠네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 </a:t>
            </a:r>
            <a:r>
              <a:rPr lang="ko-KR" altLang="en-US" sz="2000" b="1" dirty="0" smtClean="0"/>
              <a:t>그 요단강을 내가 지금 건넌 후에는 저 생명 시냇가에 살겠네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내 주린 영혼 만나로써 먹여주시니 그 양식 내게 생명되겠네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ko-KR" altLang="en-US" sz="2000" b="1" dirty="0" smtClean="0"/>
              <a:t>      이 후로 생명 양식 주와 함께 먹으며 저 생명 시냇가에 살겠네</a:t>
            </a: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smtClean="0"/>
          </a:p>
          <a:p>
            <a:pPr marL="514350" indent="-514350">
              <a:buNone/>
            </a:pPr>
            <a:r>
              <a:rPr lang="ko-KR" altLang="en-US" sz="2000" b="1" smtClean="0"/>
              <a:t>＜</a:t>
            </a:r>
            <a:r>
              <a:rPr lang="ko-KR" altLang="en-US" sz="2000" b="1" dirty="0" smtClean="0"/>
              <a:t>후렴＞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       </a:t>
            </a:r>
            <a:r>
              <a:rPr lang="ko-KR" altLang="en-US" sz="2000" b="1" dirty="0" smtClean="0"/>
              <a:t>길이 살겠네 나 길이 살겠네 저 생명 시냇가에 살겠네</a:t>
            </a:r>
            <a:r>
              <a:rPr lang="en-US" altLang="ko-KR" sz="2000" b="1" dirty="0" smtClean="0"/>
              <a:t>(x2)</a:t>
            </a:r>
            <a:endParaRPr lang="en-US" altLang="ko-KR" sz="2400" b="1" dirty="0" smtClean="0"/>
          </a:p>
          <a:p>
            <a:pPr marL="514350" indent="-514350">
              <a:buNone/>
            </a:pPr>
            <a:endParaRPr lang="en-US" altLang="ko-KR" sz="2000" b="1" dirty="0"/>
          </a:p>
          <a:p>
            <a:pPr marL="514350" indent="-514350">
              <a:buNone/>
            </a:pP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가나안땅 귀한 성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가나안땅 귀한 성에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가나안땅 귀한 성에</dc:title>
  <dc:creator>user</dc:creator>
  <cp:lastModifiedBy>user</cp:lastModifiedBy>
  <cp:revision>8</cp:revision>
  <dcterms:created xsi:type="dcterms:W3CDTF">2015-12-29T15:34:36Z</dcterms:created>
  <dcterms:modified xsi:type="dcterms:W3CDTF">2015-12-29T16:13:38Z</dcterms:modified>
</cp:coreProperties>
</file>