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C66FA-2C7A-4B67-9A46-34964F95FBD4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197CE-C45C-418E-9D79-14EBFB5D6A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쁘다 구주 오셨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152400"/>
            <a:ext cx="43434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기쁘다 구주 오셨네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5715000" cy="5715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ko-KR" altLang="en-US" sz="1800" b="1" dirty="0" smtClean="0"/>
              <a:t>기쁘다 </a:t>
            </a:r>
            <a:r>
              <a:rPr lang="ko-KR" altLang="en-US" sz="1800" b="1" dirty="0" smtClean="0"/>
              <a:t>구주 오셨네 만 백성 맞아라 온 교회여 다 일어나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다 </a:t>
            </a:r>
            <a:r>
              <a:rPr lang="ko-KR" altLang="en-US" sz="1800" b="1" dirty="0" smtClean="0"/>
              <a:t>찬양하여라 다 찬양하여라 다 찬양 찬양 하여라</a:t>
            </a:r>
            <a:endParaRPr lang="en-US" altLang="ko-KR" sz="1800" b="1" dirty="0" smtClean="0"/>
          </a:p>
          <a:p>
            <a:pPr marL="0" indent="0">
              <a:buAutoNum type="arabicPeriod"/>
            </a:pPr>
            <a:endParaRPr lang="en-US" altLang="ko-KR" sz="1800" b="1" dirty="0" smtClean="0"/>
          </a:p>
          <a:p>
            <a:pPr marL="0" indent="0">
              <a:buAutoNum type="arabicPeriod"/>
            </a:pPr>
            <a:endParaRPr lang="en-US" altLang="ko-KR" sz="1800" b="1" dirty="0" smtClean="0"/>
          </a:p>
          <a:p>
            <a:pPr marL="0" indent="0">
              <a:buAutoNum type="arabicPeriod"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구세주 </a:t>
            </a:r>
            <a:r>
              <a:rPr lang="ko-KR" altLang="en-US" sz="1800" b="1" dirty="0" smtClean="0"/>
              <a:t>탄생했으니 다 찬양하여라 이 세상의 만물들아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다 </a:t>
            </a:r>
            <a:r>
              <a:rPr lang="ko-KR" altLang="en-US" sz="1800" b="1" dirty="0" smtClean="0"/>
              <a:t>화답하여라 다 화답하여라 다 화답 화답 하여라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온 </a:t>
            </a:r>
            <a:r>
              <a:rPr lang="ko-KR" altLang="en-US" sz="1800" b="1" dirty="0" smtClean="0"/>
              <a:t>세상 죄를 사하러 주 예수 오셨네 죄와 슬픔 몰아내고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다 </a:t>
            </a:r>
            <a:r>
              <a:rPr lang="ko-KR" altLang="en-US" sz="1800" b="1" dirty="0" smtClean="0"/>
              <a:t>구원하시네 다 구원하시네 다 구원 구원 하시네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은혜와 </a:t>
            </a:r>
            <a:r>
              <a:rPr lang="ko-KR" altLang="en-US" sz="1800" b="1" dirty="0" smtClean="0"/>
              <a:t>친리되신 주 다주관 하시니 만국 백성 구주앞</a:t>
            </a:r>
            <a:r>
              <a:rPr lang="ko-KR" altLang="en-US" sz="1800" b="1" dirty="0"/>
              <a:t>에</a:t>
            </a:r>
            <a:r>
              <a:rPr lang="ko-KR" altLang="en-US" sz="1800" b="1" dirty="0" smtClean="0"/>
              <a:t>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다 </a:t>
            </a:r>
            <a:r>
              <a:rPr lang="ko-KR" altLang="en-US" sz="1800" b="1" dirty="0" smtClean="0"/>
              <a:t>경배하여라 다경배하여라 다 경배 경배하여라 아</a:t>
            </a:r>
            <a:r>
              <a:rPr lang="en-US" altLang="ko-KR" sz="1800" b="1" dirty="0" smtClean="0"/>
              <a:t>-</a:t>
            </a:r>
            <a:r>
              <a:rPr lang="ko-KR" altLang="en-US" sz="1800" b="1" dirty="0" smtClean="0"/>
              <a:t>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기쁘다 구주 오셨네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 to the world</dc:title>
  <dc:creator>user</dc:creator>
  <cp:lastModifiedBy>mary</cp:lastModifiedBy>
  <cp:revision>9</cp:revision>
  <dcterms:created xsi:type="dcterms:W3CDTF">2015-12-04T00:17:36Z</dcterms:created>
  <dcterms:modified xsi:type="dcterms:W3CDTF">2018-12-20T20:32:12Z</dcterms:modified>
</cp:coreProperties>
</file>