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1" autoAdjust="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DD22D-EF46-46AC-8627-2117B89CD643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EF3BB-CBC6-42DC-8C7E-048DD037FB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DD22D-EF46-46AC-8627-2117B89CD643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EF3BB-CBC6-42DC-8C7E-048DD037FB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DD22D-EF46-46AC-8627-2117B89CD643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EF3BB-CBC6-42DC-8C7E-048DD037FB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DD22D-EF46-46AC-8627-2117B89CD643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EF3BB-CBC6-42DC-8C7E-048DD037FB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DD22D-EF46-46AC-8627-2117B89CD643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EF3BB-CBC6-42DC-8C7E-048DD037FB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DD22D-EF46-46AC-8627-2117B89CD643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EF3BB-CBC6-42DC-8C7E-048DD037FB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DD22D-EF46-46AC-8627-2117B89CD643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EF3BB-CBC6-42DC-8C7E-048DD037FB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DD22D-EF46-46AC-8627-2117B89CD643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EF3BB-CBC6-42DC-8C7E-048DD037FB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DD22D-EF46-46AC-8627-2117B89CD643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EF3BB-CBC6-42DC-8C7E-048DD037FB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DD22D-EF46-46AC-8627-2117B89CD643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EF3BB-CBC6-42DC-8C7E-048DD037FB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DD22D-EF46-46AC-8627-2117B89CD643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EF3BB-CBC6-42DC-8C7E-048DD037FB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DD22D-EF46-46AC-8627-2117B89CD643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EF3BB-CBC6-42DC-8C7E-048DD037FBB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way in a Manger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그 어린 주 예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67000" y="990600"/>
            <a:ext cx="3581400" cy="457200"/>
          </a:xfrm>
        </p:spPr>
        <p:txBody>
          <a:bodyPr>
            <a:noAutofit/>
          </a:bodyPr>
          <a:lstStyle/>
          <a:p>
            <a:r>
              <a:rPr lang="ko-KR" altLang="en-US" sz="3600" b="1" dirty="0" smtClean="0">
                <a:solidFill>
                  <a:schemeClr val="bg1"/>
                </a:solidFill>
              </a:rPr>
              <a:t>그 어린 주 예수 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828800" y="3581400"/>
            <a:ext cx="5638800" cy="3048000"/>
          </a:xfrm>
        </p:spPr>
        <p:txBody>
          <a:bodyPr>
            <a:normAutofit/>
          </a:bodyPr>
          <a:lstStyle/>
          <a:p>
            <a:pPr marL="514350" indent="-514350">
              <a:buNone/>
            </a:pPr>
            <a:r>
              <a:rPr lang="ko-KR" altLang="en-US" sz="1600" b="1" dirty="0" smtClean="0">
                <a:solidFill>
                  <a:schemeClr val="bg1"/>
                </a:solidFill>
              </a:rPr>
              <a:t>그 어린 주 예수 눌 자리없어 그 귀하신 몸이 구유에 있네 </a:t>
            </a:r>
            <a:endParaRPr lang="en-US" altLang="ko-KR" sz="16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ko-KR" altLang="en-US" sz="1600" b="1" dirty="0" smtClean="0">
                <a:solidFill>
                  <a:schemeClr val="bg1"/>
                </a:solidFill>
              </a:rPr>
              <a:t>저 하늘의 별들 반짝이는데 그 어린주 예수 꼴위에 자네 </a:t>
            </a:r>
            <a:endParaRPr lang="en-US" altLang="ko-KR" sz="16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altLang="ko-KR" sz="16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altLang="ko-KR" sz="16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ko-KR" altLang="en-US" sz="1600" b="1" dirty="0" smtClean="0">
                <a:solidFill>
                  <a:schemeClr val="bg1"/>
                </a:solidFill>
              </a:rPr>
              <a:t>저 육축소리에 아기 잠깨나 그 순하신 예수 우시지 않네 </a:t>
            </a:r>
            <a:endParaRPr lang="en-US" altLang="ko-KR" sz="16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ko-KR" altLang="en-US" sz="1600" b="1" dirty="0" smtClean="0">
                <a:solidFill>
                  <a:schemeClr val="bg1"/>
                </a:solidFill>
              </a:rPr>
              <a:t>귀하신</a:t>
            </a:r>
            <a:r>
              <a:rPr lang="en-US" altLang="ko-KR" sz="1600" b="1" dirty="0" smtClean="0">
                <a:solidFill>
                  <a:schemeClr val="bg1"/>
                </a:solidFill>
              </a:rPr>
              <a:t> </a:t>
            </a:r>
            <a:r>
              <a:rPr lang="ko-KR" altLang="en-US" sz="1600" b="1" dirty="0" smtClean="0">
                <a:solidFill>
                  <a:schemeClr val="bg1"/>
                </a:solidFill>
              </a:rPr>
              <a:t>예수를 나 사랑하니 새날이 밝도록 함께 하소서 </a:t>
            </a:r>
            <a:endParaRPr lang="en-US" altLang="ko-KR" sz="16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altLang="ko-KR" sz="16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altLang="ko-KR" sz="16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ko-KR" altLang="en-US" sz="1600" b="1" dirty="0" smtClean="0">
                <a:solidFill>
                  <a:schemeClr val="bg1"/>
                </a:solidFill>
              </a:rPr>
              <a:t>주 예수 내 곁에 가까이 계셔 그 한없는 사랑 늘 베푸시고</a:t>
            </a:r>
            <a:endParaRPr lang="en-US" altLang="ko-KR" sz="16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ko-KR" altLang="en-US" sz="1600" b="1" dirty="0" smtClean="0">
                <a:solidFill>
                  <a:schemeClr val="bg1"/>
                </a:solidFill>
              </a:rPr>
              <a:t>온 세상 아기들 다 품어주사 주품안에 안겨 살게 하소서 아</a:t>
            </a:r>
            <a:r>
              <a:rPr lang="en-US" altLang="ko-KR" sz="1600" b="1" dirty="0" smtClean="0">
                <a:solidFill>
                  <a:schemeClr val="bg1"/>
                </a:solidFill>
              </a:rPr>
              <a:t>-</a:t>
            </a:r>
            <a:r>
              <a:rPr lang="ko-KR" altLang="en-US" sz="1600" b="1" dirty="0" smtClean="0">
                <a:solidFill>
                  <a:schemeClr val="bg1"/>
                </a:solidFill>
              </a:rPr>
              <a:t>멘 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64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그 어린 주 예수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그 어린 주 예수 </dc:title>
  <dc:creator>user</dc:creator>
  <cp:lastModifiedBy>FRONT</cp:lastModifiedBy>
  <cp:revision>18</cp:revision>
  <dcterms:created xsi:type="dcterms:W3CDTF">2015-12-05T15:31:03Z</dcterms:created>
  <dcterms:modified xsi:type="dcterms:W3CDTF">2023-12-06T15:06:23Z</dcterms:modified>
</cp:coreProperties>
</file>