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1B95-8157-4911-A097-C0750BE24E6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A93E-2970-45BB-A271-3E611D005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1B95-8157-4911-A097-C0750BE24E6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A93E-2970-45BB-A271-3E611D005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1B95-8157-4911-A097-C0750BE24E6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A93E-2970-45BB-A271-3E611D005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1B95-8157-4911-A097-C0750BE24E6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A93E-2970-45BB-A271-3E611D005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1B95-8157-4911-A097-C0750BE24E6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A93E-2970-45BB-A271-3E611D005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1B95-8157-4911-A097-C0750BE24E6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A93E-2970-45BB-A271-3E611D005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1B95-8157-4911-A097-C0750BE24E6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A93E-2970-45BB-A271-3E611D005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1B95-8157-4911-A097-C0750BE24E6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A93E-2970-45BB-A271-3E611D005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1B95-8157-4911-A097-C0750BE24E6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A93E-2970-45BB-A271-3E611D005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1B95-8157-4911-A097-C0750BE24E6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A93E-2970-45BB-A271-3E611D005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1B95-8157-4911-A097-C0750BE24E6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A93E-2970-45BB-A271-3E611D005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71B95-8157-4911-A097-C0750BE24E62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A93E-2970-45BB-A271-3E611D0059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t Came Upon A Midnight Clear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그 맑고 환한 밤중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0"/>
            <a:ext cx="3733800" cy="4572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 맑고 환한 밤중에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09600"/>
            <a:ext cx="7848600" cy="4495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ko-KR" sz="1800" b="1" dirty="0" smtClean="0"/>
              <a:t> 1.  </a:t>
            </a:r>
            <a:r>
              <a:rPr lang="ko-KR" altLang="en-US" sz="1800" b="1" dirty="0" smtClean="0"/>
              <a:t>그 맑고 환한 밤중에 뭇 천사 내려와 그 손에 비파 들고서 다 찬송하기를</a:t>
            </a:r>
            <a:endParaRPr lang="en-US" altLang="ko-KR" sz="1800" b="1" dirty="0" smtClean="0"/>
          </a:p>
          <a:p>
            <a:pPr>
              <a:buNone/>
            </a:pPr>
            <a:r>
              <a:rPr lang="ko-KR" altLang="en-US" sz="1800" b="1" dirty="0" smtClean="0"/>
              <a:t>       평강의 왕이 오시니 다 평안하여라 그 소란하던  세상이 다 고요하도다 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>
              <a:buNone/>
            </a:pPr>
            <a:endParaRPr lang="en-US" altLang="ko-KR" sz="1800" b="1" dirty="0" smtClean="0"/>
          </a:p>
          <a:p>
            <a:pPr>
              <a:buNone/>
            </a:pPr>
            <a:r>
              <a:rPr lang="en-US" altLang="ko-KR" sz="1600" b="1" dirty="0" smtClean="0"/>
              <a:t> </a:t>
            </a:r>
            <a:r>
              <a:rPr lang="en-US" altLang="ko-KR" sz="1800" b="1" dirty="0" smtClean="0"/>
              <a:t>2.  </a:t>
            </a:r>
            <a:r>
              <a:rPr lang="ko-KR" altLang="en-US" sz="1800" b="1" dirty="0" smtClean="0"/>
              <a:t>뭇 천사 날개 펴고서 이 땅에 내려와 그 때에 부른 노래가 또 다시 들리니</a:t>
            </a:r>
            <a:endParaRPr lang="en-US" altLang="ko-KR" sz="1800" b="1" dirty="0" smtClean="0"/>
          </a:p>
          <a:p>
            <a:pPr>
              <a:buNone/>
            </a:pPr>
            <a:r>
              <a:rPr lang="ko-KR" altLang="en-US" sz="1800" b="1" dirty="0" smtClean="0"/>
              <a:t>      이 슬픔 많은 세상에 큰 위로 넘치고 온 세상 기뻐 뛰놀며 다 찬송하도다 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>
              <a:buNone/>
            </a:pPr>
            <a:endParaRPr lang="en-US" altLang="ko-KR" sz="1600" b="1" dirty="0" smtClean="0"/>
          </a:p>
          <a:p>
            <a:pPr>
              <a:buNone/>
            </a:pPr>
            <a:r>
              <a:rPr lang="en-US" altLang="ko-KR" sz="1600" b="1" dirty="0" smtClean="0"/>
              <a:t> </a:t>
            </a:r>
            <a:r>
              <a:rPr lang="en-US" altLang="ko-KR" sz="1800" b="1" dirty="0" smtClean="0"/>
              <a:t>3.  </a:t>
            </a:r>
            <a:r>
              <a:rPr lang="ko-KR" altLang="en-US" sz="1800" b="1" dirty="0" smtClean="0"/>
              <a:t>이 괴롬 많은 세상에 짐 지고 가는 자 그 험산 준령 넘느라 온 몸이 곤하나</a:t>
            </a:r>
            <a:endParaRPr lang="en-US" altLang="ko-KR" sz="1800" b="1" dirty="0" smtClean="0"/>
          </a:p>
          <a:p>
            <a:pPr>
              <a:buNone/>
            </a:pPr>
            <a:r>
              <a:rPr lang="ko-KR" altLang="en-US" sz="1800" b="1" dirty="0" smtClean="0"/>
              <a:t>      이 죄악 세상 살 동안 새 소망 가지고 저 천사 기쁜 찬송을 들으며 쉬어라 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>
              <a:buNone/>
            </a:pPr>
            <a:endParaRPr lang="en-US" altLang="ko-KR" sz="1600" b="1" dirty="0" smtClean="0"/>
          </a:p>
          <a:p>
            <a:pPr>
              <a:buNone/>
            </a:pPr>
            <a:r>
              <a:rPr lang="en-US" altLang="ko-KR" sz="1600" b="1" dirty="0" smtClean="0"/>
              <a:t> </a:t>
            </a:r>
            <a:r>
              <a:rPr lang="en-US" altLang="ko-KR" sz="1800" b="1" dirty="0" smtClean="0"/>
              <a:t>4.  </a:t>
            </a:r>
            <a:r>
              <a:rPr lang="ko-KR" altLang="en-US" sz="1800" b="1" dirty="0" smtClean="0"/>
              <a:t>옛 선지 예언 응하여 베들레헴 성 중에 주 예수 탄생하시니 온 세상 구주라</a:t>
            </a:r>
            <a:endParaRPr lang="en-US" altLang="ko-KR" sz="1800" b="1" dirty="0" smtClean="0"/>
          </a:p>
          <a:p>
            <a:pPr>
              <a:buNone/>
            </a:pPr>
            <a:r>
              <a:rPr lang="ko-KR" altLang="en-US" sz="1800" b="1" dirty="0" smtClean="0"/>
              <a:t>      저 천사 기쁜 노래를 또 다시 부르니 온 세상 사는 사람들 다 화답하도다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31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그 맑고 환한 밤중에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그 맑고 환한 밤중에</dc:title>
  <dc:creator>user</dc:creator>
  <cp:lastModifiedBy>mary</cp:lastModifiedBy>
  <cp:revision>17</cp:revision>
  <dcterms:created xsi:type="dcterms:W3CDTF">2015-12-03T02:13:17Z</dcterms:created>
  <dcterms:modified xsi:type="dcterms:W3CDTF">2018-12-03T22:45:57Z</dcterms:modified>
</cp:coreProperties>
</file>