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968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F888D-BF75-4771-87A9-27459032B1A3}" type="datetimeFigureOut">
              <a:rPr lang="en-US" smtClean="0"/>
              <a:pPr/>
              <a:t>9/12/2019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205CB-DB28-4E88-A739-034D2AE917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F888D-BF75-4771-87A9-27459032B1A3}" type="datetimeFigureOut">
              <a:rPr lang="en-US" smtClean="0"/>
              <a:pPr/>
              <a:t>9/12/2019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205CB-DB28-4E88-A739-034D2AE917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F888D-BF75-4771-87A9-27459032B1A3}" type="datetimeFigureOut">
              <a:rPr lang="en-US" smtClean="0"/>
              <a:pPr/>
              <a:t>9/12/2019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205CB-DB28-4E88-A739-034D2AE917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F888D-BF75-4771-87A9-27459032B1A3}" type="datetimeFigureOut">
              <a:rPr lang="en-US" smtClean="0"/>
              <a:pPr/>
              <a:t>9/12/2019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205CB-DB28-4E88-A739-034D2AE917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F888D-BF75-4771-87A9-27459032B1A3}" type="datetimeFigureOut">
              <a:rPr lang="en-US" smtClean="0"/>
              <a:pPr/>
              <a:t>9/12/2019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205CB-DB28-4E88-A739-034D2AE917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F888D-BF75-4771-87A9-27459032B1A3}" type="datetimeFigureOut">
              <a:rPr lang="en-US" smtClean="0"/>
              <a:pPr/>
              <a:t>9/12/2019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205CB-DB28-4E88-A739-034D2AE917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F888D-BF75-4771-87A9-27459032B1A3}" type="datetimeFigureOut">
              <a:rPr lang="en-US" smtClean="0"/>
              <a:pPr/>
              <a:t>9/12/2019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205CB-DB28-4E88-A739-034D2AE917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F888D-BF75-4771-87A9-27459032B1A3}" type="datetimeFigureOut">
              <a:rPr lang="en-US" smtClean="0"/>
              <a:pPr/>
              <a:t>9/12/2019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205CB-DB28-4E88-A739-034D2AE917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F888D-BF75-4771-87A9-27459032B1A3}" type="datetimeFigureOut">
              <a:rPr lang="en-US" smtClean="0"/>
              <a:pPr/>
              <a:t>9/12/2019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205CB-DB28-4E88-A739-034D2AE917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F888D-BF75-4771-87A9-27459032B1A3}" type="datetimeFigureOut">
              <a:rPr lang="en-US" smtClean="0"/>
              <a:pPr/>
              <a:t>9/12/2019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205CB-DB28-4E88-A739-034D2AE917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F888D-BF75-4771-87A9-27459032B1A3}" type="datetimeFigureOut">
              <a:rPr lang="en-US" smtClean="0"/>
              <a:pPr/>
              <a:t>9/12/2019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205CB-DB28-4E88-A739-034D2AE917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DF888D-BF75-4771-87A9-27459032B1A3}" type="datetimeFigureOut">
              <a:rPr lang="en-US" smtClean="0"/>
              <a:pPr/>
              <a:t>9/12/2019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8205CB-DB28-4E88-A739-034D2AE9174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구주를 생각만 해도.jpg"/>
          <p:cNvPicPr>
            <a:picLocks noChangeAspect="1"/>
          </p:cNvPicPr>
          <p:nvPr userDrawn="1"/>
        </p:nvPicPr>
        <p:blipFill>
          <a:blip r:embed="rId14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구주를 생각만 해도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90800" y="0"/>
            <a:ext cx="4191000" cy="639762"/>
          </a:xfrm>
        </p:spPr>
        <p:txBody>
          <a:bodyPr>
            <a:noAutofit/>
          </a:bodyPr>
          <a:lstStyle/>
          <a:p>
            <a:r>
              <a:rPr lang="ko-KR" altLang="en-US" sz="3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구주를 생각만 해도</a:t>
            </a:r>
            <a:endParaRPr lang="en-US" sz="3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52400" y="609600"/>
            <a:ext cx="5029200" cy="5562600"/>
          </a:xfrm>
        </p:spPr>
        <p:txBody>
          <a:bodyPr>
            <a:noAutofit/>
          </a:bodyPr>
          <a:lstStyle/>
          <a:p>
            <a:pPr marL="457200" indent="-457200">
              <a:buNone/>
            </a:pPr>
            <a:r>
              <a:rPr lang="en-US" altLang="ko-KR" sz="2000" b="1" dirty="0" smtClean="0"/>
              <a:t>1.  </a:t>
            </a:r>
            <a:r>
              <a:rPr lang="ko-KR" altLang="en-US" sz="2000" b="1" dirty="0" smtClean="0"/>
              <a:t>구주를 생간만 해도 이렇게 좋거든</a:t>
            </a:r>
            <a:endParaRPr lang="en-US" altLang="ko-KR" sz="2000" b="1" dirty="0"/>
          </a:p>
          <a:p>
            <a:pPr marL="457200" indent="-457200">
              <a:buNone/>
            </a:pPr>
            <a:r>
              <a:rPr lang="en-US" altLang="ko-KR" sz="2000" b="1" dirty="0" smtClean="0"/>
              <a:t>     </a:t>
            </a:r>
            <a:r>
              <a:rPr lang="ko-KR" altLang="en-US" sz="2000" b="1" dirty="0" smtClean="0"/>
              <a:t>주얼굴 뵈올때에야 얼마나 좋으랴</a:t>
            </a:r>
            <a:br>
              <a:rPr lang="ko-KR" altLang="en-US" sz="2000" b="1" dirty="0" smtClean="0"/>
            </a:br>
            <a:endParaRPr lang="en-US" altLang="ko-KR" sz="2000" b="1" dirty="0" smtClean="0"/>
          </a:p>
          <a:p>
            <a:pPr marL="457200" indent="-457200">
              <a:buNone/>
            </a:pPr>
            <a:endParaRPr lang="en-US" altLang="ko-KR" sz="2000" b="1" dirty="0"/>
          </a:p>
          <a:p>
            <a:pPr marL="457200" indent="-457200">
              <a:buNone/>
            </a:pPr>
            <a:r>
              <a:rPr lang="en-US" altLang="ko-KR" sz="2000" b="1" dirty="0" smtClean="0"/>
              <a:t>2.  </a:t>
            </a:r>
            <a:r>
              <a:rPr lang="ko-KR" altLang="en-US" sz="2000" b="1" dirty="0" smtClean="0"/>
              <a:t>만민의 구주 예수의 귀하신 이름은</a:t>
            </a:r>
            <a:endParaRPr lang="en-US" altLang="ko-KR" sz="2000" b="1" dirty="0" smtClean="0"/>
          </a:p>
          <a:p>
            <a:pPr marL="457200" indent="-457200">
              <a:buNone/>
            </a:pPr>
            <a:r>
              <a:rPr lang="en-US" altLang="ko-KR" sz="2000" b="1" dirty="0"/>
              <a:t> </a:t>
            </a:r>
            <a:r>
              <a:rPr lang="en-US" altLang="ko-KR" sz="2000" b="1" dirty="0" smtClean="0"/>
              <a:t>    </a:t>
            </a:r>
            <a:r>
              <a:rPr lang="ko-KR" altLang="en-US" sz="2000" b="1" dirty="0" smtClean="0"/>
              <a:t>천지에 있는 이름중 비할데 없도다</a:t>
            </a:r>
            <a:br>
              <a:rPr lang="ko-KR" altLang="en-US" sz="2000" b="1" dirty="0" smtClean="0"/>
            </a:br>
            <a:endParaRPr lang="en-US" altLang="ko-KR" sz="2000" b="1" dirty="0" smtClean="0"/>
          </a:p>
          <a:p>
            <a:pPr marL="457200" indent="-457200">
              <a:buNone/>
            </a:pPr>
            <a:endParaRPr lang="en-US" altLang="ko-KR" sz="2000" b="1" dirty="0" smtClean="0"/>
          </a:p>
          <a:p>
            <a:pPr marL="166688" indent="-166688">
              <a:buNone/>
            </a:pPr>
            <a:r>
              <a:rPr lang="en-US" altLang="ko-KR" sz="2000" b="1" dirty="0" smtClean="0"/>
              <a:t>3.  </a:t>
            </a:r>
            <a:r>
              <a:rPr lang="ko-KR" altLang="en-US" sz="2000" b="1" dirty="0" smtClean="0"/>
              <a:t>참회개 </a:t>
            </a:r>
            <a:r>
              <a:rPr lang="ko-KR" altLang="en-US" sz="2000" b="1" dirty="0" smtClean="0"/>
              <a:t>하는 자에게 소망이 </a:t>
            </a:r>
            <a:r>
              <a:rPr lang="ko-KR" altLang="en-US" sz="2000" b="1" dirty="0" smtClean="0"/>
              <a:t>되시고</a:t>
            </a:r>
            <a:br>
              <a:rPr lang="ko-KR" altLang="en-US" sz="2000" b="1" dirty="0" smtClean="0"/>
            </a:br>
            <a:r>
              <a:rPr lang="ko-KR" altLang="en-US" sz="2000" b="1" dirty="0" smtClean="0"/>
              <a:t>  구하고 </a:t>
            </a:r>
            <a:r>
              <a:rPr lang="ko-KR" altLang="en-US" sz="2000" b="1" dirty="0" smtClean="0"/>
              <a:t>찾는 자에게 기쁨이 되신다</a:t>
            </a:r>
            <a:br>
              <a:rPr lang="ko-KR" altLang="en-US" sz="2000" b="1" dirty="0" smtClean="0"/>
            </a:br>
            <a:endParaRPr lang="en-US" altLang="ko-KR" sz="2000" b="1" dirty="0" smtClean="0"/>
          </a:p>
          <a:p>
            <a:pPr marL="457200" indent="-457200">
              <a:buAutoNum type="arabicPeriod" startAt="3"/>
            </a:pPr>
            <a:endParaRPr lang="en-US" altLang="ko-KR" sz="2000" b="1" dirty="0" smtClean="0"/>
          </a:p>
          <a:p>
            <a:pPr marL="166688" indent="-166688">
              <a:buAutoNum type="arabicPeriod" startAt="4"/>
            </a:pPr>
            <a:r>
              <a:rPr lang="ko-KR" altLang="en-US" sz="2000" b="1" dirty="0" smtClean="0"/>
              <a:t> 예수의 </a:t>
            </a:r>
            <a:r>
              <a:rPr lang="ko-KR" altLang="en-US" sz="2000" b="1" dirty="0" smtClean="0"/>
              <a:t>넓은 사랑을 어찌다 말하랴</a:t>
            </a:r>
            <a:br>
              <a:rPr lang="ko-KR" altLang="en-US" sz="2000" b="1" dirty="0" smtClean="0"/>
            </a:br>
            <a:r>
              <a:rPr lang="ko-KR" altLang="en-US" sz="2000" b="1" dirty="0" smtClean="0"/>
              <a:t> 주 </a:t>
            </a:r>
            <a:r>
              <a:rPr lang="ko-KR" altLang="en-US" sz="2000" b="1" dirty="0" smtClean="0"/>
              <a:t>사랑 받은 사람만 그사랑 알도다</a:t>
            </a:r>
            <a:br>
              <a:rPr lang="ko-KR" altLang="en-US" sz="2000" b="1" dirty="0" smtClean="0"/>
            </a:br>
            <a:endParaRPr lang="en-US" altLang="ko-KR" sz="2000" b="1" dirty="0" smtClean="0"/>
          </a:p>
          <a:p>
            <a:pPr marL="457200" indent="-457200">
              <a:buAutoNum type="arabicPeriod" startAt="4"/>
            </a:pPr>
            <a:endParaRPr lang="en-US" altLang="ko-KR" sz="2000" b="1" dirty="0" smtClean="0"/>
          </a:p>
          <a:p>
            <a:pPr marL="111125" indent="-111125">
              <a:buNone/>
            </a:pPr>
            <a:r>
              <a:rPr lang="en-US" altLang="ko-KR" sz="2000" b="1" dirty="0" smtClean="0"/>
              <a:t>5</a:t>
            </a:r>
            <a:r>
              <a:rPr lang="en-US" altLang="ko-KR" sz="2000" b="1" dirty="0" smtClean="0"/>
              <a:t>.  </a:t>
            </a:r>
            <a:r>
              <a:rPr lang="ko-KR" altLang="en-US" sz="2000" b="1" dirty="0" smtClean="0"/>
              <a:t>사랑의 </a:t>
            </a:r>
            <a:r>
              <a:rPr lang="ko-KR" altLang="en-US" sz="2000" b="1" dirty="0" smtClean="0"/>
              <a:t>구주 예수여 내기쁨 되시고</a:t>
            </a:r>
            <a:br>
              <a:rPr lang="ko-KR" altLang="en-US" sz="2000" b="1" dirty="0" smtClean="0"/>
            </a:br>
            <a:r>
              <a:rPr lang="ko-KR" altLang="en-US" sz="2000" b="1" dirty="0" smtClean="0"/>
              <a:t>   이제로부터 </a:t>
            </a:r>
            <a:r>
              <a:rPr lang="ko-KR" altLang="en-US" sz="2000" b="1" dirty="0" smtClean="0"/>
              <a:t>영원히 영광이 되소서 아멘</a:t>
            </a:r>
          </a:p>
          <a:p>
            <a:pPr marL="404813" indent="-404813">
              <a:buNone/>
            </a:pP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96</TotalTime>
  <Words>15</Words>
  <Application>Microsoft Office PowerPoint</Application>
  <PresentationFormat>On-screen Show (4:3)</PresentationFormat>
  <Paragraphs>12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구주를 생각만 해도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구주를 생각만 해도</dc:title>
  <dc:creator>user</dc:creator>
  <cp:lastModifiedBy>user</cp:lastModifiedBy>
  <cp:revision>11</cp:revision>
  <dcterms:created xsi:type="dcterms:W3CDTF">2015-12-25T02:36:57Z</dcterms:created>
  <dcterms:modified xsi:type="dcterms:W3CDTF">2019-09-11T16:44:51Z</dcterms:modified>
</cp:coreProperties>
</file>