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5400C-1822-4B59-8035-1A4E02A68DD9}" type="datetimeFigureOut">
              <a:rPr lang="en-US" smtClean="0"/>
              <a:pPr/>
              <a:t>5/25/2018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08B78-58A8-437E-85D1-3F5CBCA5B8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5400C-1822-4B59-8035-1A4E02A68DD9}" type="datetimeFigureOut">
              <a:rPr lang="en-US" smtClean="0"/>
              <a:pPr/>
              <a:t>5/25/2018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08B78-58A8-437E-85D1-3F5CBCA5B8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5400C-1822-4B59-8035-1A4E02A68DD9}" type="datetimeFigureOut">
              <a:rPr lang="en-US" smtClean="0"/>
              <a:pPr/>
              <a:t>5/25/2018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08B78-58A8-437E-85D1-3F5CBCA5B8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5400C-1822-4B59-8035-1A4E02A68DD9}" type="datetimeFigureOut">
              <a:rPr lang="en-US" smtClean="0"/>
              <a:pPr/>
              <a:t>5/25/2018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08B78-58A8-437E-85D1-3F5CBCA5B8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5400C-1822-4B59-8035-1A4E02A68DD9}" type="datetimeFigureOut">
              <a:rPr lang="en-US" smtClean="0"/>
              <a:pPr/>
              <a:t>5/25/2018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08B78-58A8-437E-85D1-3F5CBCA5B8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5400C-1822-4B59-8035-1A4E02A68DD9}" type="datetimeFigureOut">
              <a:rPr lang="en-US" smtClean="0"/>
              <a:pPr/>
              <a:t>5/25/2018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08B78-58A8-437E-85D1-3F5CBCA5B8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5400C-1822-4B59-8035-1A4E02A68DD9}" type="datetimeFigureOut">
              <a:rPr lang="en-US" smtClean="0"/>
              <a:pPr/>
              <a:t>5/25/2018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08B78-58A8-437E-85D1-3F5CBCA5B8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5400C-1822-4B59-8035-1A4E02A68DD9}" type="datetimeFigureOut">
              <a:rPr lang="en-US" smtClean="0"/>
              <a:pPr/>
              <a:t>5/25/2018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08B78-58A8-437E-85D1-3F5CBCA5B8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5400C-1822-4B59-8035-1A4E02A68DD9}" type="datetimeFigureOut">
              <a:rPr lang="en-US" smtClean="0"/>
              <a:pPr/>
              <a:t>5/25/2018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08B78-58A8-437E-85D1-3F5CBCA5B8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5400C-1822-4B59-8035-1A4E02A68DD9}" type="datetimeFigureOut">
              <a:rPr lang="en-US" smtClean="0"/>
              <a:pPr/>
              <a:t>5/25/2018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08B78-58A8-437E-85D1-3F5CBCA5B8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5400C-1822-4B59-8035-1A4E02A68DD9}" type="datetimeFigureOut">
              <a:rPr lang="en-US" smtClean="0"/>
              <a:pPr/>
              <a:t>5/25/2018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08B78-58A8-437E-85D1-3F5CBCA5B8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5400C-1822-4B59-8035-1A4E02A68DD9}" type="datetimeFigureOut">
              <a:rPr lang="en-US" smtClean="0"/>
              <a:pPr/>
              <a:t>5/25/2018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08B78-58A8-437E-85D1-3F5CBCA5B81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IS SO SWEET TO TRUST IN JESU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구주 예수 의지함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3200" y="304800"/>
            <a:ext cx="3657600" cy="4572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구주 예수 의지함이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371600"/>
            <a:ext cx="4038600" cy="4038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1600" b="1" dirty="0" smtClean="0"/>
              <a:t>구주 예수 의지함이 심히 기쁜 일일세      </a:t>
            </a:r>
            <a:r>
              <a:rPr lang="ko-KR" altLang="en-US" sz="1600" b="1" dirty="0" smtClean="0"/>
              <a:t>영생 </a:t>
            </a:r>
            <a:r>
              <a:rPr lang="ko-KR" altLang="en-US" sz="1600" b="1" dirty="0" smtClean="0"/>
              <a:t>허락 받았으니 의심 아주 없도다</a:t>
            </a:r>
            <a:br>
              <a:rPr lang="ko-KR" altLang="en-US" sz="1600" b="1" dirty="0" smtClean="0"/>
            </a:br>
            <a:endParaRPr lang="en-US" altLang="ko-KR" sz="1600" b="1" dirty="0" smtClean="0"/>
          </a:p>
          <a:p>
            <a:pPr marL="569913" indent="-569913">
              <a:buNone/>
            </a:pPr>
            <a:r>
              <a:rPr lang="ko-KR" altLang="en-US" sz="1600" b="1" dirty="0" smtClean="0">
                <a:solidFill>
                  <a:srgbClr val="FF0000"/>
                </a:solidFill>
              </a:rPr>
              <a:t>후렴</a:t>
            </a:r>
            <a:endParaRPr lang="en-US" altLang="ko-KR" sz="16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ko-KR" altLang="en-US" sz="1600" b="1" dirty="0" smtClean="0">
                <a:solidFill>
                  <a:srgbClr val="FF0000"/>
                </a:solidFill>
              </a:rPr>
              <a:t>예수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예수 믿는 것은 받은 증거 많도다     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예수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예수 귀한 예수 믿음 더욱 주소서 아멘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altLang="ko-KR" sz="1600" b="1" dirty="0" smtClean="0"/>
          </a:p>
          <a:p>
            <a:pPr marL="0" indent="0">
              <a:buNone/>
              <a:tabLst>
                <a:tab pos="284163" algn="l"/>
              </a:tabLst>
            </a:pPr>
            <a:r>
              <a:rPr lang="ko-KR" altLang="en-US" sz="1600" b="1" dirty="0" smtClean="0"/>
              <a:t>구주 예수 의지함이 심히 기쁜 일일세     </a:t>
            </a:r>
            <a:r>
              <a:rPr lang="ko-KR" altLang="en-US" sz="1600" b="1" dirty="0" smtClean="0"/>
              <a:t>주를 </a:t>
            </a:r>
            <a:r>
              <a:rPr lang="ko-KR" altLang="en-US" sz="1600" b="1" dirty="0" smtClean="0"/>
              <a:t>믿는 나의마음 그의 피에 적시네</a:t>
            </a:r>
            <a:br>
              <a:rPr lang="ko-KR" altLang="en-US" sz="1600" b="1" dirty="0" smtClean="0"/>
            </a:br>
            <a:endParaRPr lang="en-US" altLang="ko-KR" sz="1600" b="1" dirty="0" smtClean="0"/>
          </a:p>
          <a:p>
            <a:pPr marL="0" indent="0">
              <a:buNone/>
            </a:pPr>
            <a:r>
              <a:rPr lang="ko-KR" altLang="en-US" sz="1600" b="1" dirty="0" smtClean="0"/>
              <a:t>구주 예수 의지하여 죄악 벗어 버리네       </a:t>
            </a:r>
            <a:r>
              <a:rPr lang="ko-KR" altLang="en-US" sz="1600" b="1" dirty="0" smtClean="0"/>
              <a:t>안위 </a:t>
            </a:r>
            <a:r>
              <a:rPr lang="ko-KR" altLang="en-US" sz="1600" b="1" dirty="0" smtClean="0"/>
              <a:t>받고 영생함을 주께 모두 얻었네</a:t>
            </a:r>
            <a:br>
              <a:rPr lang="ko-KR" altLang="en-US" sz="1600" b="1" dirty="0" smtClean="0"/>
            </a:br>
            <a:endParaRPr lang="en-US" altLang="ko-KR" sz="1600" b="1" dirty="0" smtClean="0"/>
          </a:p>
          <a:p>
            <a:pPr marL="0" indent="0">
              <a:buNone/>
            </a:pPr>
            <a:r>
              <a:rPr lang="ko-KR" altLang="en-US" sz="1600" b="1" dirty="0" smtClean="0"/>
              <a:t>구주 예수 의지하여 구원함을 얻었네       </a:t>
            </a:r>
            <a:r>
              <a:rPr lang="ko-KR" altLang="en-US" sz="1600" b="1" dirty="0" smtClean="0"/>
              <a:t>영원 </a:t>
            </a:r>
            <a:r>
              <a:rPr lang="ko-KR" altLang="en-US" sz="1600" b="1" dirty="0" smtClean="0"/>
              <a:t>무궁 지나도록 주여 함께 하소서</a:t>
            </a:r>
            <a:endParaRPr lang="en-US" altLang="ko-KR" sz="16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15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구주 예수 의지함이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구주 예수 의지함이</dc:title>
  <dc:creator>user</dc:creator>
  <cp:lastModifiedBy>mary</cp:lastModifiedBy>
  <cp:revision>17</cp:revision>
  <dcterms:created xsi:type="dcterms:W3CDTF">2015-12-17T01:16:01Z</dcterms:created>
  <dcterms:modified xsi:type="dcterms:W3CDTF">2018-05-25T14:41:30Z</dcterms:modified>
</cp:coreProperties>
</file>