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곧 오소서 임마누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곧 오소서 임마누엘 </a:t>
            </a:r>
            <a:endParaRPr lang="ko-KR" alt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762000"/>
            <a:ext cx="5181600" cy="35052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1800" b="1" dirty="0" smtClean="0"/>
              <a:t>1. </a:t>
            </a:r>
            <a:r>
              <a:rPr lang="ko-KR" altLang="en-US" sz="1800" b="1" dirty="0" smtClean="0"/>
              <a:t>곧 오소서 임마누엘 오 구하소서 이스라엘 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ko-KR" altLang="en-US" sz="1800" b="1" dirty="0" smtClean="0"/>
              <a:t>    그 포로생활 고달파 메시야 기다립니다 </a:t>
            </a: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기뻐하라  이스라엘  곧  오시리라  임마누엘  아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-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멘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2. </a:t>
            </a:r>
            <a:r>
              <a:rPr lang="ko-KR" altLang="en-US" sz="1800" b="1" dirty="0" smtClean="0"/>
              <a:t>곧 오소서 지혜의 주 온만물 질서 주시고 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참 진리의 길 보이사 갈길을 인도하소서 </a:t>
            </a: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3. </a:t>
            </a:r>
            <a:r>
              <a:rPr lang="ko-KR" altLang="en-US" sz="1800" b="1" dirty="0" smtClean="0"/>
              <a:t>곧 오소서 소망의 주 만백성 한맘 이루어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시기와 분쟁 없애고 참평화 채워주소서 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57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곧 오소서 임마누엘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찬양하라 복되신 구세주 예수</dc:title>
  <dc:creator>user</dc:creator>
  <cp:lastModifiedBy>mary</cp:lastModifiedBy>
  <cp:revision>10</cp:revision>
  <dcterms:created xsi:type="dcterms:W3CDTF">2015-12-09T08:08:12Z</dcterms:created>
  <dcterms:modified xsi:type="dcterms:W3CDTF">2018-11-28T22:22:42Z</dcterms:modified>
</cp:coreProperties>
</file>