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62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4C6A-D0BE-452B-BFEA-AA6B2C951E0C}" type="datetimeFigureOut">
              <a:rPr lang="en-US" smtClean="0"/>
              <a:pPr/>
              <a:t>10/18/2016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E7AC4-4C16-407B-9D17-B2F6778F967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n a Hill for Away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갈보리산 위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0"/>
            <a:ext cx="3200400" cy="639762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갈보리산 위에 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914400"/>
            <a:ext cx="5791200" cy="48006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altLang="ko-KR" sz="1800" b="1" dirty="0" smtClean="0"/>
              <a:t>  </a:t>
            </a:r>
            <a:r>
              <a:rPr lang="ko-KR" altLang="en-US" sz="1800" b="1" dirty="0" smtClean="0"/>
              <a:t>갈보리산 위에 십자가 섰으니 주가 고난을 당한 표라</a:t>
            </a:r>
            <a:endParaRPr lang="en-US" altLang="ko-KR" sz="1800" b="1" dirty="0" smtClean="0"/>
          </a:p>
          <a:p>
            <a:pPr marL="514350" indent="-514350">
              <a:buNone/>
            </a:pPr>
            <a:r>
              <a:rPr lang="ko-KR" altLang="en-US" sz="1800" b="1" dirty="0" smtClean="0"/>
              <a:t>  험한 십자가를 내가 사랑함은 주가 보혈을 흘림이라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 marL="514350" indent="-514350"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  </a:t>
            </a:r>
            <a:r>
              <a:rPr lang="ko-KR" altLang="en-US" sz="1800" b="1" dirty="0" smtClean="0"/>
              <a:t>멸시 천대 받은 주의 십자가에 나의 마음이 끌리도다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/>
              <a:t> </a:t>
            </a:r>
            <a:r>
              <a:rPr lang="en-US" altLang="ko-KR" sz="1800" b="1" dirty="0" smtClean="0"/>
              <a:t> </a:t>
            </a:r>
            <a:r>
              <a:rPr lang="ko-KR" altLang="en-US" sz="1800" b="1" dirty="0" smtClean="0"/>
              <a:t>귀한 어린양이 세상 죄를 지고 험한 십자가 지셨도다</a:t>
            </a:r>
            <a:br>
              <a:rPr lang="ko-KR" altLang="en-US" sz="1800" b="1" dirty="0" smtClean="0"/>
            </a:b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  </a:t>
            </a:r>
            <a:r>
              <a:rPr lang="ko-KR" altLang="en-US" sz="1800" b="1" dirty="0" smtClean="0"/>
              <a:t>주님 예비하신 나의 본향 집에 나를 부르실 그 날에는</a:t>
            </a:r>
            <a:endParaRPr lang="en-US" altLang="ko-KR" sz="1800" b="1" dirty="0" smtClean="0"/>
          </a:p>
          <a:p>
            <a:pPr>
              <a:buNone/>
            </a:pPr>
            <a:r>
              <a:rPr lang="en-US" altLang="ko-KR" sz="1800" b="1" dirty="0" smtClean="0"/>
              <a:t>  </a:t>
            </a:r>
            <a:r>
              <a:rPr lang="ko-KR" altLang="en-US" sz="1800" b="1" dirty="0" smtClean="0"/>
              <a:t>영광 중에 계신 우리 주와 함께 내가 죽도록 충성하리</a:t>
            </a:r>
            <a:endParaRPr lang="en-US" altLang="ko-KR" sz="1800" b="1" dirty="0" smtClean="0"/>
          </a:p>
          <a:p>
            <a:pPr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ko-KR" altLang="en-US" sz="1800" b="1" dirty="0" smtClean="0">
                <a:solidFill>
                  <a:srgbClr val="FF0000"/>
                </a:solidFill>
              </a:rPr>
              <a:t>＜후렴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＞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최후승리를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얻기까지  주의 십자가 사랑하리  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빛난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면류관 받기까지 험한 십자가 붙들겠네 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ko-KR" sz="18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19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갈보리산 위에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갈보리산 위에 </dc:title>
  <dc:creator>user</dc:creator>
  <cp:lastModifiedBy>user</cp:lastModifiedBy>
  <cp:revision>8</cp:revision>
  <dcterms:created xsi:type="dcterms:W3CDTF">2015-12-26T11:35:49Z</dcterms:created>
  <dcterms:modified xsi:type="dcterms:W3CDTF">2016-10-17T19:31:59Z</dcterms:modified>
</cp:coreProperties>
</file>