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AC3EA-D73E-4506-9D71-97450BCDB2A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09E80-4E50-41EE-B4A2-A757C6F842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words of 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228600"/>
            <a:ext cx="5257800" cy="4111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Wonderful words of life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762000"/>
            <a:ext cx="68580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>
                <a:latin typeface="+mj-lt"/>
                <a:ea typeface="Malgun Gothic" pitchFamily="34" charset="-127"/>
              </a:rPr>
              <a:t>1. </a:t>
            </a:r>
            <a:r>
              <a:rPr lang="en-US" sz="2000" b="1" dirty="0" smtClean="0">
                <a:latin typeface="+mj-lt"/>
                <a:ea typeface="Malgun Gothic" pitchFamily="34" charset="-127"/>
              </a:rPr>
              <a:t> Sing </a:t>
            </a:r>
            <a:r>
              <a:rPr lang="en-US" sz="2000" b="1" dirty="0" smtClean="0">
                <a:latin typeface="+mj-lt"/>
                <a:ea typeface="Malgun Gothic" pitchFamily="34" charset="-127"/>
              </a:rPr>
              <a:t>them over again to me, Wonderful words of life,</a:t>
            </a:r>
            <a:br>
              <a:rPr lang="en-US" sz="2000" b="1" dirty="0" smtClean="0">
                <a:latin typeface="+mj-lt"/>
                <a:ea typeface="Malgun Gothic" pitchFamily="34" charset="-127"/>
              </a:rPr>
            </a:br>
            <a:r>
              <a:rPr lang="en-US" sz="2000" b="1" dirty="0" smtClean="0">
                <a:latin typeface="+mj-lt"/>
                <a:ea typeface="Malgun Gothic" pitchFamily="34" charset="-127"/>
              </a:rPr>
              <a:t>Let me more of their beauty see, Wonderful words of life;</a:t>
            </a:r>
            <a:br>
              <a:rPr lang="en-US" sz="2000" b="1" dirty="0" smtClean="0">
                <a:latin typeface="+mj-lt"/>
                <a:ea typeface="Malgun Gothic" pitchFamily="34" charset="-127"/>
              </a:rPr>
            </a:br>
            <a:r>
              <a:rPr lang="en-US" sz="2000" b="1" dirty="0" smtClean="0">
                <a:latin typeface="+mj-lt"/>
                <a:ea typeface="Malgun Gothic" pitchFamily="34" charset="-127"/>
              </a:rPr>
              <a:t>Words of life and beauty Teach me faith and duty. </a:t>
            </a:r>
          </a:p>
          <a:p>
            <a:pPr>
              <a:buNone/>
            </a:pPr>
            <a:endParaRPr lang="en-US" sz="20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endParaRPr lang="en-US" sz="20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   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Refrain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:</a:t>
            </a:r>
            <a:br>
              <a:rPr lang="en-US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 Beautiful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words, wonderful words, Wonderful words of life;</a:t>
            </a:r>
            <a:br>
              <a:rPr lang="en-US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 Beautiful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words, wonderful words, Wonderful words of life. </a:t>
            </a:r>
          </a:p>
          <a:p>
            <a:pPr>
              <a:buNone/>
            </a:pPr>
            <a:endParaRPr lang="en-US" sz="20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endParaRPr lang="en-US" sz="20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266700" indent="-266700">
              <a:buAutoNum type="arabicPeriod" startAt="2"/>
            </a:pPr>
            <a:r>
              <a:rPr lang="en-US" sz="2000" b="1" dirty="0" smtClean="0">
                <a:latin typeface="+mj-lt"/>
                <a:ea typeface="Malgun Gothic" pitchFamily="34" charset="-127"/>
              </a:rPr>
              <a:t> Christ</a:t>
            </a:r>
            <a:r>
              <a:rPr lang="en-US" sz="2000" b="1" dirty="0" smtClean="0">
                <a:latin typeface="+mj-lt"/>
                <a:ea typeface="Malgun Gothic" pitchFamily="34" charset="-127"/>
              </a:rPr>
              <a:t>, the blessed One, gives to all Wonderful words of life;</a:t>
            </a:r>
            <a:r>
              <a:rPr lang="en-US" sz="1800" b="1" dirty="0" smtClean="0">
                <a:latin typeface="+mj-lt"/>
                <a:ea typeface="Malgun Gothic" pitchFamily="34" charset="-127"/>
              </a:rPr>
              <a:t/>
            </a:r>
            <a:br>
              <a:rPr lang="en-US" sz="1800" b="1" dirty="0" smtClean="0">
                <a:latin typeface="+mj-lt"/>
                <a:ea typeface="Malgun Gothic" pitchFamily="34" charset="-127"/>
              </a:rPr>
            </a:br>
            <a:r>
              <a:rPr lang="en-US" sz="1800" b="1" dirty="0" smtClean="0">
                <a:latin typeface="+mj-lt"/>
                <a:ea typeface="Malgun Gothic" pitchFamily="34" charset="-127"/>
              </a:rPr>
              <a:t> </a:t>
            </a:r>
            <a:r>
              <a:rPr lang="en-US" sz="2000" b="1" dirty="0" smtClean="0">
                <a:latin typeface="+mj-lt"/>
                <a:ea typeface="Malgun Gothic" pitchFamily="34" charset="-127"/>
              </a:rPr>
              <a:t>Sinner</a:t>
            </a:r>
            <a:r>
              <a:rPr lang="en-US" sz="2000" b="1" dirty="0" smtClean="0">
                <a:latin typeface="+mj-lt"/>
                <a:ea typeface="Malgun Gothic" pitchFamily="34" charset="-127"/>
              </a:rPr>
              <a:t>, list to the loving call, Wonderful words of life;</a:t>
            </a:r>
            <a:br>
              <a:rPr lang="en-US" sz="2000" b="1" dirty="0" smtClean="0">
                <a:latin typeface="+mj-lt"/>
                <a:ea typeface="Malgun Gothic" pitchFamily="34" charset="-127"/>
              </a:rPr>
            </a:br>
            <a:r>
              <a:rPr lang="en-US" sz="2000" b="1" dirty="0" smtClean="0">
                <a:latin typeface="+mj-lt"/>
                <a:ea typeface="Malgun Gothic" pitchFamily="34" charset="-127"/>
              </a:rPr>
              <a:t> All </a:t>
            </a:r>
            <a:r>
              <a:rPr lang="en-US" sz="2000" b="1" dirty="0" smtClean="0">
                <a:latin typeface="+mj-lt"/>
                <a:ea typeface="Malgun Gothic" pitchFamily="34" charset="-127"/>
              </a:rPr>
              <a:t>so freely given, Wooing us to heaven. </a:t>
            </a:r>
            <a:br>
              <a:rPr lang="en-US" sz="2000" b="1" dirty="0" smtClean="0">
                <a:latin typeface="+mj-lt"/>
                <a:ea typeface="Malgun Gothic" pitchFamily="34" charset="-127"/>
              </a:rPr>
            </a:br>
            <a:endParaRPr lang="en-US" sz="2000" b="1" dirty="0" smtClean="0">
              <a:latin typeface="+mj-lt"/>
              <a:ea typeface="Malgun Gothic" pitchFamily="34" charset="-127"/>
            </a:endParaRPr>
          </a:p>
          <a:p>
            <a:pPr marL="457200" indent="-457200">
              <a:buAutoNum type="arabicPeriod" startAt="2"/>
            </a:pPr>
            <a:endParaRPr lang="en-US" sz="2000" b="1" dirty="0" smtClean="0">
              <a:latin typeface="+mj-lt"/>
              <a:ea typeface="Malgun Gothic" pitchFamily="34" charset="-127"/>
            </a:endParaRPr>
          </a:p>
          <a:p>
            <a:pPr marL="173038" indent="-173038">
              <a:buNone/>
            </a:pPr>
            <a:r>
              <a:rPr lang="en-US" sz="2000" b="1" dirty="0" smtClean="0">
                <a:latin typeface="+mj-lt"/>
                <a:ea typeface="Malgun Gothic" pitchFamily="34" charset="-127"/>
              </a:rPr>
              <a:t>3. </a:t>
            </a:r>
            <a:r>
              <a:rPr lang="en-US" sz="2000" b="1" dirty="0" smtClean="0">
                <a:latin typeface="+mj-lt"/>
                <a:ea typeface="Malgun Gothic" pitchFamily="34" charset="-127"/>
              </a:rPr>
              <a:t> Sweetly </a:t>
            </a:r>
            <a:r>
              <a:rPr lang="en-US" sz="2000" b="1" dirty="0" smtClean="0">
                <a:latin typeface="+mj-lt"/>
                <a:ea typeface="Malgun Gothic" pitchFamily="34" charset="-127"/>
              </a:rPr>
              <a:t>echo the Gospel call, Wonderful words of life;</a:t>
            </a:r>
            <a:br>
              <a:rPr lang="en-US" sz="2000" b="1" dirty="0" smtClean="0">
                <a:latin typeface="+mj-lt"/>
                <a:ea typeface="Malgun Gothic" pitchFamily="34" charset="-127"/>
              </a:rPr>
            </a:br>
            <a:r>
              <a:rPr lang="en-US" sz="2000" b="1" dirty="0" smtClean="0">
                <a:latin typeface="+mj-lt"/>
                <a:ea typeface="Malgun Gothic" pitchFamily="34" charset="-127"/>
              </a:rPr>
              <a:t>  Offer </a:t>
            </a:r>
            <a:r>
              <a:rPr lang="en-US" sz="2000" b="1" dirty="0" smtClean="0">
                <a:latin typeface="+mj-lt"/>
                <a:ea typeface="Malgun Gothic" pitchFamily="34" charset="-127"/>
              </a:rPr>
              <a:t>pardon and peace to all, Wonderful words of life;</a:t>
            </a:r>
            <a:br>
              <a:rPr lang="en-US" sz="2000" b="1" dirty="0" smtClean="0">
                <a:latin typeface="+mj-lt"/>
                <a:ea typeface="Malgun Gothic" pitchFamily="34" charset="-127"/>
              </a:rPr>
            </a:br>
            <a:r>
              <a:rPr lang="en-US" sz="2000" b="1" dirty="0" smtClean="0">
                <a:latin typeface="+mj-lt"/>
                <a:ea typeface="Malgun Gothic" pitchFamily="34" charset="-127"/>
              </a:rPr>
              <a:t>  Jesus</a:t>
            </a:r>
            <a:r>
              <a:rPr lang="en-US" sz="2000" b="1" dirty="0" smtClean="0">
                <a:latin typeface="+mj-lt"/>
                <a:ea typeface="Malgun Gothic" pitchFamily="34" charset="-127"/>
              </a:rPr>
              <a:t>, only Savior, Sanctify us forever.</a:t>
            </a:r>
            <a:endParaRPr lang="en-US" sz="2000" b="1" dirty="0">
              <a:latin typeface="+mj-lt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Wonderful words of life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Wonderful words of life</dc:title>
  <dc:creator>user</dc:creator>
  <cp:lastModifiedBy>mary</cp:lastModifiedBy>
  <cp:revision>15</cp:revision>
  <dcterms:created xsi:type="dcterms:W3CDTF">2015-12-22T02:10:00Z</dcterms:created>
  <dcterms:modified xsi:type="dcterms:W3CDTF">2019-02-21T22:13:14Z</dcterms:modified>
</cp:coreProperties>
</file>