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27388-6C52-4045-AE5E-62616C382E44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E6BE-3B0A-4C02-B8AD-732F906851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27388-6C52-4045-AE5E-62616C382E44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E6BE-3B0A-4C02-B8AD-732F906851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27388-6C52-4045-AE5E-62616C382E44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E6BE-3B0A-4C02-B8AD-732F906851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27388-6C52-4045-AE5E-62616C382E44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E6BE-3B0A-4C02-B8AD-732F906851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27388-6C52-4045-AE5E-62616C382E44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E6BE-3B0A-4C02-B8AD-732F906851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27388-6C52-4045-AE5E-62616C382E44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E6BE-3B0A-4C02-B8AD-732F906851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27388-6C52-4045-AE5E-62616C382E44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E6BE-3B0A-4C02-B8AD-732F906851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27388-6C52-4045-AE5E-62616C382E44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E6BE-3B0A-4C02-B8AD-732F906851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27388-6C52-4045-AE5E-62616C382E44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E6BE-3B0A-4C02-B8AD-732F906851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27388-6C52-4045-AE5E-62616C382E44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E6BE-3B0A-4C02-B8AD-732F906851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27388-6C52-4045-AE5E-62616C382E44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E6BE-3B0A-4C02-B8AD-732F906851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27388-6C52-4045-AE5E-62616C382E44}" type="datetimeFigureOut">
              <a:rPr lang="en-US" smtClean="0"/>
              <a:pPr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FE6BE-3B0A-4C02-B8AD-732F906851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Praise Thee, O God, our Redeemer, Creator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Praise Thee, O God, our Redeemer, Crea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0" y="304800"/>
            <a:ext cx="7086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j-cs"/>
              </a:rPr>
              <a:t>We Praise Thee, O God, our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j-cs"/>
              </a:rPr>
              <a:t>Redeemer,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algun Gothic" pitchFamily="34" charset="-127"/>
                <a:ea typeface="Malgun Gothic" pitchFamily="34" charset="-127"/>
                <a:cs typeface="+mj-cs"/>
              </a:rPr>
              <a:t>Creator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447800"/>
            <a:ext cx="6858000" cy="5029200"/>
          </a:xfrm>
        </p:spPr>
        <p:txBody>
          <a:bodyPr>
            <a:noAutofit/>
          </a:bodyPr>
          <a:lstStyle/>
          <a:p>
            <a:pPr marL="284163" indent="-284163" algn="l">
              <a:buAutoNum type="arabicPeriod"/>
              <a:tabLst>
                <a:tab pos="284163" algn="l"/>
              </a:tabLst>
            </a:pPr>
            <a:r>
              <a:rPr lang="en-US" sz="2000" b="1" dirty="0" smtClean="0">
                <a:solidFill>
                  <a:schemeClr val="tx1"/>
                </a:solidFill>
              </a:rPr>
              <a:t>We praise Thee, O God, our Redeemer, Creator,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 grateful devotion our tribute we bring;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lay it before Thee, We kneel and adore Thee,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bless Thy holy name, glad praises we sing.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marL="284163" indent="-284163" algn="l">
              <a:buAutoNum type="arabicPeriod"/>
              <a:tabLst>
                <a:tab pos="284163" algn="l"/>
              </a:tabLst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284163" indent="-284163" algn="l">
              <a:tabLst>
                <a:tab pos="284163" algn="l"/>
              </a:tabLst>
            </a:pPr>
            <a:r>
              <a:rPr lang="en-US" sz="2000" b="1" dirty="0" smtClean="0">
                <a:solidFill>
                  <a:schemeClr val="tx1"/>
                </a:solidFill>
              </a:rPr>
              <a:t>2. We worship Thee, God of our fathers, we bless Thee;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Through life's storm and tempest our Guide hast Thou been;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perils </a:t>
            </a:r>
            <a:r>
              <a:rPr lang="en-US" sz="2000" b="1" dirty="0" err="1" smtClean="0">
                <a:solidFill>
                  <a:schemeClr val="tx1"/>
                </a:solidFill>
              </a:rPr>
              <a:t>o'ertake</a:t>
            </a:r>
            <a:r>
              <a:rPr lang="en-US" sz="2000" b="1" dirty="0" smtClean="0">
                <a:solidFill>
                  <a:schemeClr val="tx1"/>
                </a:solidFill>
              </a:rPr>
              <a:t> us, Escape Thou wilt make us,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with Thy help, O Lord, our battles we win.</a:t>
            </a:r>
          </a:p>
          <a:p>
            <a:pPr marL="284163" indent="-284163" algn="l">
              <a:tabLst>
                <a:tab pos="284163" algn="l"/>
              </a:tabLst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284163" indent="-284163" algn="l">
              <a:tabLst>
                <a:tab pos="284163" algn="l"/>
              </a:tabLst>
            </a:pPr>
            <a:r>
              <a:rPr lang="en-US" sz="2000" b="1" dirty="0" smtClean="0">
                <a:solidFill>
                  <a:schemeClr val="tx1"/>
                </a:solidFill>
              </a:rPr>
              <a:t>3. With voices united our praises we offer,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Thee, great Jehovah, glad anthems we raise.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Thy strong arm will guide us, Our God is beside us,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Thee, our great Redeemer, forever be praise!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mary</cp:lastModifiedBy>
  <cp:revision>6</cp:revision>
  <dcterms:created xsi:type="dcterms:W3CDTF">2015-12-27T12:22:34Z</dcterms:created>
  <dcterms:modified xsi:type="dcterms:W3CDTF">2020-05-15T18:40:17Z</dcterms:modified>
</cp:coreProperties>
</file>