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>
        <p:scale>
          <a:sx n="62" d="100"/>
          <a:sy n="62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C8C80-2D95-4FAC-A436-B66E7D0C33A8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6F176-DC7E-4FAB-B0E9-30915A6431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32E9A-0C20-4B22-AFF8-DD5D5D8585F3}" type="datetimeFigureOut">
              <a:rPr lang="en-US" smtClean="0"/>
              <a:pPr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3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257800" cy="381000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Tis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Sweet To Trust In Jesus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90600"/>
            <a:ext cx="6781800" cy="41148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err="1" smtClean="0"/>
              <a:t>’Tis</a:t>
            </a:r>
            <a:r>
              <a:rPr lang="en-US" b="1" dirty="0" smtClean="0"/>
              <a:t> so sweet to trust in Jesus, Just to take Him at His word;</a:t>
            </a:r>
            <a:br>
              <a:rPr lang="en-US" b="1" dirty="0" smtClean="0"/>
            </a:br>
            <a:r>
              <a:rPr lang="en-US" b="1" dirty="0" smtClean="0"/>
              <a:t>Just to rest upon His promise; Just to know, Thus </a:t>
            </a:r>
            <a:r>
              <a:rPr lang="en-US" b="1" dirty="0" err="1" smtClean="0"/>
              <a:t>saith</a:t>
            </a:r>
            <a:r>
              <a:rPr lang="en-US" b="1" dirty="0" smtClean="0"/>
              <a:t> the Lord. 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Refrain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Jesus</a:t>
            </a:r>
            <a:r>
              <a:rPr lang="en-US" b="1" dirty="0" smtClean="0">
                <a:solidFill>
                  <a:srgbClr val="FF0000"/>
                </a:solidFill>
              </a:rPr>
              <a:t>, Jesus, how I trust Him, How I’ve proved Him o’er and o’er,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Jesus</a:t>
            </a:r>
            <a:r>
              <a:rPr lang="en-US" b="1" dirty="0" smtClean="0">
                <a:solidFill>
                  <a:srgbClr val="FF0000"/>
                </a:solidFill>
              </a:rPr>
              <a:t>, Jesus, Precious Jesus!   O for grace to trust Him more.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O how sweet to trust in Jesus, Just to trust His cleansing blood;</a:t>
            </a:r>
            <a:br>
              <a:rPr lang="en-US" b="1" dirty="0" smtClean="0"/>
            </a:br>
            <a:r>
              <a:rPr lang="en-US" b="1" dirty="0" smtClean="0"/>
              <a:t>Just in simple faith to plunge me, ’Neath the healing, cleansing flood.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I’m </a:t>
            </a:r>
            <a:r>
              <a:rPr lang="en-US" b="1" dirty="0" smtClean="0"/>
              <a:t>so glad I learned to trust Him, Precious Jesus, Savior, Friend;</a:t>
            </a:r>
            <a:br>
              <a:rPr lang="en-US" b="1" dirty="0" smtClean="0"/>
            </a:br>
            <a:r>
              <a:rPr lang="en-US" b="1" dirty="0" smtClean="0"/>
              <a:t>And I know that Thou art with me, Wilt be with me to the end</a:t>
            </a:r>
            <a:r>
              <a:rPr lang="en-US" b="1" dirty="0" smtClean="0"/>
              <a:t>.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S SO SWEET TO TRUST I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S SO SWEET TO TRUST I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S SO SWEET TO TRUST I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S SO SWEET TO TRUST I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S SO SWEET TO TRUST I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S SO SWEET TO TRUST IN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Tis So Sweet To Trust In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 SO SWEET TO TRUST IN JESUS</dc:title>
  <dc:creator>user</dc:creator>
  <cp:lastModifiedBy>mary</cp:lastModifiedBy>
  <cp:revision>14</cp:revision>
  <dcterms:created xsi:type="dcterms:W3CDTF">2015-12-17T01:11:42Z</dcterms:created>
  <dcterms:modified xsi:type="dcterms:W3CDTF">2018-05-24T02:23:36Z</dcterms:modified>
</cp:coreProperties>
</file>