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C91F7-E033-47B7-9BE8-4FB054B4F75A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59F8A-0161-45DD-95FD-505A9FC0B9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This is my desir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3284984"/>
            <a:ext cx="9144000" cy="35730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갈망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16632"/>
            <a:ext cx="7344816" cy="4046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This is my </a:t>
            </a:r>
            <a:r>
              <a:rPr lang="en-US" b="1" dirty="0" smtClean="0"/>
              <a:t>desire </a:t>
            </a:r>
            <a:r>
              <a:rPr lang="en-US" b="1" dirty="0" smtClean="0"/>
              <a:t>by Scott Brenner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5184576" cy="35283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my desire, to know 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known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see as I am seen, to love as I am loved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is my desire, to give my very life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offering of love, a living sacrifice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Just let me see You face to face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That I my know You more and more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To see the beauty of Your love reflected in Your eyes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All that I am, I give to You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Knowing You've given all for me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To be transformed into the perfect image of love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my desire, to live my life for You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satisfy Your heart, to bring joy to You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hear You say, "Well done"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is my desire, this is my reward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shine Your light of love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146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is my desire by Scott Brenner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my desire</dc:title>
  <dc:creator>mary</dc:creator>
  <cp:lastModifiedBy>mary</cp:lastModifiedBy>
  <cp:revision>16</cp:revision>
  <dcterms:created xsi:type="dcterms:W3CDTF">2017-11-27T22:49:58Z</dcterms:created>
  <dcterms:modified xsi:type="dcterms:W3CDTF">2021-01-20T17:57:45Z</dcterms:modified>
</cp:coreProperties>
</file>