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2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5896-9F0E-4A83-9ADB-E2A88C2BB076}" type="datetimeFigureOut">
              <a:rPr lang="en-US" smtClean="0"/>
              <a:pPr/>
              <a:t>12/15/2015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47D95-7DFE-46F3-8809-499F7CE6AC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There Is No Name So Sweet on Earth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09600"/>
            <a:ext cx="861060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b="1" dirty="0" smtClean="0"/>
              <a:t>There is no name so sweet on earth, No name so sweet in Heaven,</a:t>
            </a:r>
            <a:br>
              <a:rPr lang="en-US" sz="2300" b="1" dirty="0" smtClean="0"/>
            </a:br>
            <a:r>
              <a:rPr lang="en-US" sz="2300" b="1" dirty="0" smtClean="0"/>
              <a:t>The Name, before His wondrous birth To Christ the Savior given</a:t>
            </a:r>
          </a:p>
          <a:p>
            <a:pPr marL="0" indent="0">
              <a:buNone/>
            </a:pPr>
            <a:endParaRPr lang="en-US" sz="2300" b="1" dirty="0" smtClean="0"/>
          </a:p>
          <a:p>
            <a:pPr marL="0" indent="0">
              <a:buNone/>
            </a:pPr>
            <a:r>
              <a:rPr lang="en-US" sz="2300" b="1" dirty="0" smtClean="0"/>
              <a:t>And </a:t>
            </a:r>
            <a:r>
              <a:rPr lang="en-US" sz="2300" b="1" dirty="0" smtClean="0"/>
              <a:t>when He hung upon the tree, They wrote this Name above Him;</a:t>
            </a:r>
            <a:br>
              <a:rPr lang="en-US" sz="2300" b="1" dirty="0" smtClean="0"/>
            </a:br>
            <a:r>
              <a:rPr lang="en-US" sz="2300" b="1" dirty="0" smtClean="0"/>
              <a:t>That all might see the reason we Forevermore must love Him.</a:t>
            </a:r>
          </a:p>
          <a:p>
            <a:pPr marL="0" indent="0">
              <a:buNone/>
            </a:pPr>
            <a:endParaRPr lang="en-US" sz="2300" b="1" dirty="0" smtClean="0"/>
          </a:p>
          <a:p>
            <a:pPr marL="0" indent="0">
              <a:buNone/>
            </a:pPr>
            <a:r>
              <a:rPr lang="en-US" sz="2300" b="1" dirty="0" smtClean="0"/>
              <a:t>So </a:t>
            </a:r>
            <a:r>
              <a:rPr lang="en-US" sz="2300" b="1" dirty="0" smtClean="0"/>
              <a:t>now, upon His Father’s throne, Almighty to release us</a:t>
            </a:r>
            <a:br>
              <a:rPr lang="en-US" sz="2300" b="1" dirty="0" smtClean="0"/>
            </a:br>
            <a:r>
              <a:rPr lang="en-US" sz="2300" b="1" dirty="0" smtClean="0"/>
              <a:t>From sin and pain, He gladly reigns, The Prince and Savior, Jesus.</a:t>
            </a:r>
          </a:p>
          <a:p>
            <a:pPr marL="0" indent="0">
              <a:buNone/>
            </a:pPr>
            <a:endParaRPr lang="en-US" sz="2300" b="1" dirty="0" smtClean="0"/>
          </a:p>
          <a:p>
            <a:pPr marL="0" indent="0">
              <a:buNone/>
            </a:pPr>
            <a:r>
              <a:rPr lang="en-US" sz="2300" b="1" dirty="0" smtClean="0"/>
              <a:t>O Jesus, by that matchless Name, Thy grace shall fail us never;</a:t>
            </a:r>
            <a:br>
              <a:rPr lang="en-US" sz="2300" b="1" dirty="0" smtClean="0"/>
            </a:br>
            <a:r>
              <a:rPr lang="en-US" sz="2300" b="1" dirty="0" smtClean="0"/>
              <a:t>Today as yesterday the same, Thou art the same forever</a:t>
            </a:r>
            <a:r>
              <a:rPr lang="en-US" sz="2300" b="1" dirty="0" smtClean="0"/>
              <a:t>.</a:t>
            </a:r>
            <a:endParaRPr lang="en-US" sz="2300" b="1" dirty="0"/>
          </a:p>
        </p:txBody>
      </p:sp>
      <p:sp>
        <p:nvSpPr>
          <p:cNvPr id="6" name="Rectangle 5"/>
          <p:cNvSpPr/>
          <p:nvPr/>
        </p:nvSpPr>
        <p:spPr>
          <a:xfrm>
            <a:off x="304800" y="52578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We love to sing of Christ our King, And hail Him, </a:t>
            </a:r>
            <a:r>
              <a:rPr lang="en-US" sz="2400" b="1" dirty="0" err="1" smtClean="0">
                <a:solidFill>
                  <a:srgbClr val="FF0000"/>
                </a:solidFill>
              </a:rPr>
              <a:t>blessèd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</a:rPr>
              <a:t>Jesus;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For there’s no word ear ever heard  So dear, so sweet as “Jesus.”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re Is No Name So Sweet on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 Is No Name So Sweet on Earth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Worship the King all Glorious Above</dc:title>
  <dc:creator>user</dc:creator>
  <cp:lastModifiedBy>user</cp:lastModifiedBy>
  <cp:revision>7</cp:revision>
  <dcterms:created xsi:type="dcterms:W3CDTF">2015-12-14T10:00:15Z</dcterms:created>
  <dcterms:modified xsi:type="dcterms:W3CDTF">2015-12-15T02:22:32Z</dcterms:modified>
</cp:coreProperties>
</file>