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73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EF3F3-2D55-44CC-952E-88EBC526BFAD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A1F-C0E7-4D65-8AE2-41F8B5C6D6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EF3F3-2D55-44CC-952E-88EBC526BFAD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A1F-C0E7-4D65-8AE2-41F8B5C6D6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EF3F3-2D55-44CC-952E-88EBC526BFAD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A1F-C0E7-4D65-8AE2-41F8B5C6D6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EF3F3-2D55-44CC-952E-88EBC526BFAD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A1F-C0E7-4D65-8AE2-41F8B5C6D6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EF3F3-2D55-44CC-952E-88EBC526BFAD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A1F-C0E7-4D65-8AE2-41F8B5C6D6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EF3F3-2D55-44CC-952E-88EBC526BFAD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A1F-C0E7-4D65-8AE2-41F8B5C6D6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EF3F3-2D55-44CC-952E-88EBC526BFAD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A1F-C0E7-4D65-8AE2-41F8B5C6D6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EF3F3-2D55-44CC-952E-88EBC526BFAD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A1F-C0E7-4D65-8AE2-41F8B5C6D6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EF3F3-2D55-44CC-952E-88EBC526BFAD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A1F-C0E7-4D65-8AE2-41F8B5C6D6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EF3F3-2D55-44CC-952E-88EBC526BFAD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A1F-C0E7-4D65-8AE2-41F8B5C6D6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EF3F3-2D55-44CC-952E-88EBC526BFAD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85A1F-C0E7-4D65-8AE2-41F8B5C6D6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7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EF3F3-2D55-44CC-952E-88EBC526BFAD}" type="datetimeFigureOut">
              <a:rPr lang="en-US" smtClean="0"/>
              <a:pPr/>
              <a:t>4/22/2016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85A1F-C0E7-4D65-8AE2-41F8B5C6D6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0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Trusting Heart to Jesus Clings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0" y="8382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1. The trusting heart to Jesus clings, Nor any ill forebodes,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But at the cross of 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Calv’ry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sings, Praise God for lifted loads!</a:t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2. The passing days bring many cares, Fear not, I hear Him say,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And when my fears are turned to prayers, The burdens slip away.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3. He tells me of my Father’s love,  And never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slumb’ring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eye,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My everlasting King above Will all my needs supply.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410200"/>
            <a:ext cx="914400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Refrain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    Singing I go along life’s road, Praising the Lord, praising the Lord,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    Singing I go along life’s road, For Jesus has lifted my load.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 Trusting Heart to Jesus Clin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jungyeo park</cp:lastModifiedBy>
  <cp:revision>6</cp:revision>
  <dcterms:created xsi:type="dcterms:W3CDTF">2015-12-01T05:09:43Z</dcterms:created>
  <dcterms:modified xsi:type="dcterms:W3CDTF">2016-04-22T16:48:02Z</dcterms:modified>
</cp:coreProperties>
</file>