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1" autoAdjust="0"/>
    <p:restoredTop sz="94713" autoAdjust="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6B023-0CBE-4AB5-BB39-CB5285DF143D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F502A-972A-4E47-9811-3F30C3BABB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6B023-0CBE-4AB5-BB39-CB5285DF143D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F502A-972A-4E47-9811-3F30C3BABB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6B023-0CBE-4AB5-BB39-CB5285DF143D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F502A-972A-4E47-9811-3F30C3BABB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6B023-0CBE-4AB5-BB39-CB5285DF143D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F502A-972A-4E47-9811-3F30C3BABB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6B023-0CBE-4AB5-BB39-CB5285DF143D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F502A-972A-4E47-9811-3F30C3BABB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6B023-0CBE-4AB5-BB39-CB5285DF143D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F502A-972A-4E47-9811-3F30C3BABB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6B023-0CBE-4AB5-BB39-CB5285DF143D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F502A-972A-4E47-9811-3F30C3BABB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6B023-0CBE-4AB5-BB39-CB5285DF143D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F502A-972A-4E47-9811-3F30C3BABB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6B023-0CBE-4AB5-BB39-CB5285DF143D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F502A-972A-4E47-9811-3F30C3BABB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6B023-0CBE-4AB5-BB39-CB5285DF143D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F502A-972A-4E47-9811-3F30C3BABB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6B023-0CBE-4AB5-BB39-CB5285DF143D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F502A-972A-4E47-9811-3F30C3BABB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06B023-0CBE-4AB5-BB39-CB5285DF143D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5F502A-972A-4E47-9811-3F30C3BABBD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ake My Life and Let It Be2.jpg"/>
          <p:cNvPicPr>
            <a:picLocks noChangeAspect="1"/>
          </p:cNvPicPr>
          <p:nvPr userDrawn="1"/>
        </p:nvPicPr>
        <p:blipFill>
          <a:blip r:embed="rId14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ake My Life, and Let It Be (Hendon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362200"/>
            <a:ext cx="7696200" cy="3429000"/>
          </a:xfrm>
        </p:spPr>
        <p:txBody>
          <a:bodyPr numCol="2">
            <a:noAutofit/>
          </a:bodyPr>
          <a:lstStyle/>
          <a:p>
            <a:pPr algn="l" fontAlgn="base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Take my life and let it be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Consecrated, Lord, to Thee;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Take my hands and let them move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the impulse of Thy love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.(x2)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base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base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Take my feet and let them be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Swift and beautiful for Thee;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Take my voice and let me sing,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Always, only for my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King.(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x2)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base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Take my lips and let them be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Filled with messages from Thee;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Take my silver and my gold,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Not a mite would I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withhold.(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x2)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base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Take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my love, my God, I pour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Thy feet its treasure store;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Take myself and I will be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Ever, only, all for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Thee.(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x2)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base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Take my life and let it be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Consecrated, Lord, to Thee;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Take myself and I will be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Ever, only, all for Thee.(x2)</a:t>
            </a:r>
          </a:p>
          <a:p>
            <a:pPr algn="l" fontAlgn="base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base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base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81000" y="457200"/>
            <a:ext cx="8763000" cy="5334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Take My Life, and Let It Be (Hendon)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18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Take My Life, and Let It Be (Hendon)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Take My Life, and Let It Be</dc:title>
  <dc:creator>user</dc:creator>
  <cp:lastModifiedBy>FRONT</cp:lastModifiedBy>
  <cp:revision>18</cp:revision>
  <dcterms:created xsi:type="dcterms:W3CDTF">2015-12-28T13:53:46Z</dcterms:created>
  <dcterms:modified xsi:type="dcterms:W3CDTF">2024-01-30T20:40:01Z</dcterms:modified>
</cp:coreProperties>
</file>