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B9F1-3BEC-4A47-BCB1-E6CA64EC7068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B353-8537-4448-8284-9E37AD884B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0"/>
            <a:ext cx="6019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Sing on, ye joyful pilgrims!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0"/>
            <a:ext cx="6705600" cy="4191000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sz="1800" b="1" dirty="0" smtClean="0"/>
              <a:t>Sing </a:t>
            </a:r>
            <a:r>
              <a:rPr lang="en-US" sz="1800" b="1" dirty="0" smtClean="0"/>
              <a:t>on, ye joyful </a:t>
            </a:r>
            <a:r>
              <a:rPr lang="en-US" sz="1800" b="1" dirty="0" smtClean="0"/>
              <a:t>pilgrims Nor </a:t>
            </a:r>
            <a:r>
              <a:rPr lang="en-US" sz="1800" b="1" dirty="0" smtClean="0"/>
              <a:t>think the moments long;</a:t>
            </a:r>
            <a:br>
              <a:rPr lang="en-US" sz="1800" b="1" dirty="0" smtClean="0"/>
            </a:br>
            <a:r>
              <a:rPr lang="en-US" sz="1800" b="1" dirty="0" smtClean="0"/>
              <a:t>My faith is </a:t>
            </a:r>
            <a:r>
              <a:rPr lang="en-US" sz="1800" b="1" dirty="0" err="1" smtClean="0"/>
              <a:t>heav'nward</a:t>
            </a:r>
            <a:r>
              <a:rPr lang="en-US" sz="1800" b="1" dirty="0" smtClean="0"/>
              <a:t> </a:t>
            </a:r>
            <a:r>
              <a:rPr lang="en-US" sz="1800" b="1" dirty="0" smtClean="0"/>
              <a:t>rising With every </a:t>
            </a:r>
            <a:r>
              <a:rPr lang="en-US" sz="1800" b="1" dirty="0" smtClean="0"/>
              <a:t>tuneful song;</a:t>
            </a:r>
            <a:br>
              <a:rPr lang="en-US" sz="1800" b="1" dirty="0" smtClean="0"/>
            </a:br>
            <a:r>
              <a:rPr lang="en-US" sz="1800" b="1" dirty="0" smtClean="0"/>
              <a:t>Lo! on the mount of </a:t>
            </a:r>
            <a:r>
              <a:rPr lang="en-US" sz="1800" b="1" dirty="0" smtClean="0"/>
              <a:t>blessing The </a:t>
            </a:r>
            <a:r>
              <a:rPr lang="en-US" sz="1800" b="1" dirty="0" smtClean="0"/>
              <a:t>glorious mount! I stand,</a:t>
            </a:r>
            <a:br>
              <a:rPr lang="en-US" sz="1800" b="1" dirty="0" smtClean="0"/>
            </a:br>
            <a:r>
              <a:rPr lang="en-US" sz="1800" b="1" dirty="0" smtClean="0"/>
              <a:t>And, looking over Jordan</a:t>
            </a:r>
            <a:r>
              <a:rPr lang="en-US" sz="1800" b="1" dirty="0" smtClean="0"/>
              <a:t>, I </a:t>
            </a:r>
            <a:r>
              <a:rPr lang="en-US" sz="1800" b="1" dirty="0" smtClean="0"/>
              <a:t>see the promised land</a:t>
            </a:r>
            <a:r>
              <a:rPr lang="en-US" sz="1800" b="1" dirty="0" smtClean="0"/>
              <a:t>.</a:t>
            </a:r>
          </a:p>
          <a:p>
            <a:pPr>
              <a:buNone/>
            </a:pPr>
            <a:endParaRPr lang="en-US" sz="1800" b="1" dirty="0" smtClean="0"/>
          </a:p>
          <a:p>
            <a:pPr>
              <a:buAutoNum type="arabicPeriod" startAt="2"/>
            </a:pPr>
            <a:r>
              <a:rPr lang="en-US" sz="1800" b="1" dirty="0" smtClean="0"/>
              <a:t>Sing </a:t>
            </a:r>
            <a:r>
              <a:rPr lang="en-US" sz="1800" b="1" dirty="0" smtClean="0"/>
              <a:t>on, ye joyful pilgrims</a:t>
            </a:r>
            <a:r>
              <a:rPr lang="en-US" sz="1800" b="1" dirty="0" smtClean="0"/>
              <a:t>, While </a:t>
            </a:r>
            <a:r>
              <a:rPr lang="en-US" sz="1800" b="1" dirty="0" smtClean="0"/>
              <a:t>here on earth we stay;</a:t>
            </a:r>
            <a:br>
              <a:rPr lang="en-US" sz="1800" b="1" dirty="0" smtClean="0"/>
            </a:br>
            <a:r>
              <a:rPr lang="en-US" sz="1800" b="1" dirty="0" smtClean="0"/>
              <a:t>Let songs of home and </a:t>
            </a:r>
            <a:r>
              <a:rPr lang="en-US" sz="1800" b="1" dirty="0" smtClean="0"/>
              <a:t>Jesus Beguile </a:t>
            </a:r>
            <a:r>
              <a:rPr lang="en-US" sz="1800" b="1" dirty="0" smtClean="0"/>
              <a:t>each fleeting day;</a:t>
            </a:r>
            <a:br>
              <a:rPr lang="en-US" sz="1800" b="1" dirty="0" smtClean="0"/>
            </a:br>
            <a:r>
              <a:rPr lang="en-US" sz="1800" b="1" dirty="0" smtClean="0"/>
              <a:t>Sing on the grand old </a:t>
            </a:r>
            <a:r>
              <a:rPr lang="en-US" sz="1800" b="1" dirty="0" smtClean="0"/>
              <a:t>story Of </a:t>
            </a:r>
            <a:r>
              <a:rPr lang="en-US" sz="1800" b="1" dirty="0" smtClean="0"/>
              <a:t>His redeeming love,</a:t>
            </a:r>
            <a:br>
              <a:rPr lang="en-US" sz="1800" b="1" dirty="0" smtClean="0"/>
            </a:br>
            <a:r>
              <a:rPr lang="en-US" sz="1800" b="1" dirty="0" smtClean="0"/>
              <a:t>The everlasting </a:t>
            </a:r>
            <a:r>
              <a:rPr lang="en-US" sz="1800" b="1" dirty="0" smtClean="0"/>
              <a:t>chorus That </a:t>
            </a:r>
            <a:r>
              <a:rPr lang="en-US" sz="1800" b="1" dirty="0" smtClean="0"/>
              <a:t>fills the realms above. </a:t>
            </a:r>
            <a:endParaRPr lang="en-US" sz="1800" b="1" dirty="0" smtClean="0"/>
          </a:p>
          <a:p>
            <a:pPr>
              <a:buAutoNum type="arabicPeriod" startAt="2"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3.    Sing </a:t>
            </a:r>
            <a:r>
              <a:rPr lang="en-US" sz="1800" b="1" dirty="0" smtClean="0"/>
              <a:t>on, ye joyful pilgrims</a:t>
            </a:r>
            <a:r>
              <a:rPr lang="en-US" sz="1800" b="1" dirty="0" smtClean="0"/>
              <a:t>, The </a:t>
            </a:r>
            <a:r>
              <a:rPr lang="en-US" sz="1800" b="1" dirty="0" smtClean="0"/>
              <a:t>time will not be long;</a:t>
            </a:r>
            <a:br>
              <a:rPr lang="en-US" sz="1800" b="1" dirty="0" smtClean="0"/>
            </a:br>
            <a:r>
              <a:rPr lang="en-US" sz="1800" b="1" dirty="0" smtClean="0"/>
              <a:t>Till in our Father's </a:t>
            </a:r>
            <a:r>
              <a:rPr lang="en-US" sz="1800" b="1" dirty="0" smtClean="0"/>
              <a:t>kingdom We </a:t>
            </a:r>
            <a:r>
              <a:rPr lang="en-US" sz="1800" b="1" dirty="0" smtClean="0"/>
              <a:t>swell a nobler song,</a:t>
            </a:r>
            <a:br>
              <a:rPr lang="en-US" sz="1800" b="1" dirty="0" smtClean="0"/>
            </a:br>
            <a:r>
              <a:rPr lang="en-US" sz="1800" b="1" dirty="0" smtClean="0"/>
              <a:t>Where those we love are </a:t>
            </a:r>
            <a:r>
              <a:rPr lang="en-US" sz="1800" b="1" dirty="0" smtClean="0"/>
              <a:t>waiting To </a:t>
            </a:r>
            <a:r>
              <a:rPr lang="en-US" sz="1800" b="1" dirty="0" smtClean="0"/>
              <a:t>greet us on the shore,</a:t>
            </a:r>
            <a:br>
              <a:rPr lang="en-US" sz="1800" b="1" dirty="0" smtClean="0"/>
            </a:br>
            <a:r>
              <a:rPr lang="en-US" sz="1800" b="1" dirty="0" smtClean="0"/>
              <a:t>We'll meet beyond the river</a:t>
            </a:r>
            <a:r>
              <a:rPr lang="en-US" sz="1800" b="1" dirty="0" smtClean="0"/>
              <a:t>, Where </a:t>
            </a:r>
            <a:r>
              <a:rPr lang="en-US" sz="1800" b="1" dirty="0" smtClean="0"/>
              <a:t>surges roll no more</a:t>
            </a:r>
            <a:r>
              <a:rPr lang="en-US" sz="1800" b="1" dirty="0" smtClean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953000"/>
            <a:ext cx="6553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Sing on; oh, blissful music! With </a:t>
            </a:r>
            <a:r>
              <a:rPr lang="en-US" sz="2000" b="1" dirty="0" smtClean="0">
                <a:solidFill>
                  <a:srgbClr val="FF0000"/>
                </a:solidFill>
              </a:rPr>
              <a:t>every </a:t>
            </a:r>
            <a:r>
              <a:rPr lang="en-US" sz="2000" b="1" dirty="0" smtClean="0">
                <a:solidFill>
                  <a:srgbClr val="FF0000"/>
                </a:solidFill>
              </a:rPr>
              <a:t>note you raise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My heart is filled with rapture My soul is lost in praise: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Sing on; oh, blissful music! With </a:t>
            </a:r>
            <a:r>
              <a:rPr lang="en-US" sz="2000" b="1" dirty="0" smtClean="0">
                <a:solidFill>
                  <a:srgbClr val="FF0000"/>
                </a:solidFill>
              </a:rPr>
              <a:t>every </a:t>
            </a:r>
            <a:r>
              <a:rPr lang="en-US" sz="2000" b="1" dirty="0" smtClean="0">
                <a:solidFill>
                  <a:srgbClr val="FF0000"/>
                </a:solidFill>
              </a:rPr>
              <a:t>note you raise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My heart is filled with rapture, My soul is lost in praise.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참 즐거운 노래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524000"/>
            <a:ext cx="3124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 on, ye joyful pilgri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 on, ye joyful pilgri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 on, ye joyful pilgri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Sing on, ye joyful pilgrims!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 on, ye joyful pilgrims!</dc:title>
  <dc:creator>user</dc:creator>
  <cp:lastModifiedBy>user</cp:lastModifiedBy>
  <cp:revision>7</cp:revision>
  <dcterms:created xsi:type="dcterms:W3CDTF">2015-12-16T10:41:19Z</dcterms:created>
  <dcterms:modified xsi:type="dcterms:W3CDTF">2015-12-16T15:24:43Z</dcterms:modified>
</cp:coreProperties>
</file>