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47F6-5CE3-42B1-947C-50A2D77FCC7C}" type="datetimeFigureOut">
              <a:rPr lang="en-US" smtClean="0"/>
              <a:pPr/>
              <a:t>12/5/2015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1D074-ED33-4DB4-B180-57848366E3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고요한 밤 거룩한 밤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7700"/>
            <a:ext cx="9144000" cy="2400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0"/>
            <a:ext cx="5562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Silent night Holy night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40386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sz="2000" b="1" dirty="0" smtClean="0"/>
              <a:t>1.  Silent </a:t>
            </a:r>
            <a:r>
              <a:rPr lang="en-US" sz="2000" b="1" dirty="0"/>
              <a:t>night! Holy night</a:t>
            </a:r>
            <a:r>
              <a:rPr lang="en-US" sz="2000" b="1" dirty="0" smtClean="0"/>
              <a:t>! All </a:t>
            </a:r>
            <a:r>
              <a:rPr lang="en-US" sz="2000" b="1" dirty="0"/>
              <a:t>is calm, all is bright</a:t>
            </a:r>
            <a:r>
              <a:rPr lang="en-US" sz="2000" b="1" dirty="0" smtClean="0"/>
              <a:t>, </a:t>
            </a:r>
            <a:endParaRPr lang="en-US" sz="2000" b="1" dirty="0" smtClean="0"/>
          </a:p>
          <a:p>
            <a:pPr marL="457200" indent="-457200">
              <a:buNone/>
            </a:pPr>
            <a:r>
              <a:rPr lang="en-US" sz="2000" b="1" dirty="0" smtClean="0"/>
              <a:t>     Round </a:t>
            </a:r>
            <a:r>
              <a:rPr lang="en-US" sz="2000" b="1" dirty="0"/>
              <a:t>yon Virgin Mother and </a:t>
            </a:r>
            <a:r>
              <a:rPr lang="en-US" sz="2000" b="1" dirty="0" smtClean="0"/>
              <a:t>Child! Holy Infant</a:t>
            </a:r>
            <a:r>
              <a:rPr lang="en-US" sz="2000" b="1" dirty="0"/>
              <a:t>, so tender and mild</a:t>
            </a:r>
            <a:r>
              <a:rPr lang="en-US" sz="2000" b="1" dirty="0" smtClean="0"/>
              <a:t>, </a:t>
            </a:r>
            <a:endParaRPr lang="en-US" sz="2000" b="1" dirty="0" smtClean="0"/>
          </a:p>
          <a:p>
            <a:pPr marL="457200" indent="-457200">
              <a:buNone/>
            </a:pPr>
            <a:r>
              <a:rPr lang="en-US" sz="2000" b="1" dirty="0" smtClean="0"/>
              <a:t> </a:t>
            </a:r>
            <a:r>
              <a:rPr lang="en-US" sz="2000" b="1" dirty="0" smtClean="0"/>
              <a:t>    Sleep </a:t>
            </a:r>
            <a:r>
              <a:rPr lang="en-US" sz="2000" b="1" dirty="0" smtClean="0"/>
              <a:t>in heavenly </a:t>
            </a:r>
            <a:r>
              <a:rPr lang="en-US" sz="2000" b="1" dirty="0"/>
              <a:t>peace</a:t>
            </a:r>
            <a:r>
              <a:rPr lang="en-US" sz="2000" b="1" dirty="0" smtClean="0"/>
              <a:t>!  </a:t>
            </a:r>
            <a:r>
              <a:rPr lang="en-US" sz="2000" b="1" dirty="0" smtClean="0"/>
              <a:t>Sleep </a:t>
            </a:r>
            <a:r>
              <a:rPr lang="en-US" sz="2000" b="1" dirty="0"/>
              <a:t>in heavenly peace!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pPr>
              <a:buNone/>
            </a:pPr>
            <a:r>
              <a:rPr lang="en-US" sz="2000" b="1" dirty="0" smtClean="0"/>
              <a:t>2.  Silent </a:t>
            </a:r>
            <a:r>
              <a:rPr lang="en-US" sz="2000" b="1" dirty="0"/>
              <a:t>night! Holy night</a:t>
            </a:r>
            <a:r>
              <a:rPr lang="en-US" sz="2000" b="1" dirty="0" smtClean="0"/>
              <a:t>! Shepherds </a:t>
            </a:r>
            <a:r>
              <a:rPr lang="en-US" sz="2000" b="1" dirty="0"/>
              <a:t>quake at the sight</a:t>
            </a:r>
            <a:r>
              <a:rPr lang="en-US" sz="2000" b="1" dirty="0" smtClean="0"/>
              <a:t>! </a:t>
            </a:r>
            <a:endParaRPr lang="en-US" sz="2000" b="1" dirty="0" smtClean="0"/>
          </a:p>
          <a:p>
            <a:pPr>
              <a:buNone/>
            </a:pPr>
            <a:r>
              <a:rPr lang="en-US" sz="2000" b="1" dirty="0" smtClean="0"/>
              <a:t> </a:t>
            </a:r>
            <a:r>
              <a:rPr lang="en-US" sz="2000" b="1" dirty="0" smtClean="0"/>
              <a:t>    </a:t>
            </a:r>
            <a:r>
              <a:rPr lang="en-US" sz="2000" b="1" dirty="0" smtClean="0"/>
              <a:t>Glories </a:t>
            </a:r>
            <a:r>
              <a:rPr lang="en-US" sz="2000" b="1" dirty="0"/>
              <a:t>stream from </a:t>
            </a:r>
            <a:r>
              <a:rPr lang="en-US" sz="2000" b="1" dirty="0" smtClean="0"/>
              <a:t>Heaven  afar, Heavenly </a:t>
            </a:r>
            <a:r>
              <a:rPr lang="en-US" sz="2000" b="1" dirty="0"/>
              <a:t>Hosts sing Alleluia</a:t>
            </a:r>
            <a:r>
              <a:rPr lang="en-US" sz="2000" b="1" dirty="0" smtClean="0"/>
              <a:t>!</a:t>
            </a:r>
          </a:p>
          <a:p>
            <a:pPr>
              <a:buNone/>
            </a:pPr>
            <a:r>
              <a:rPr lang="en-US" sz="2000" b="1" dirty="0" smtClean="0"/>
              <a:t> </a:t>
            </a:r>
            <a:r>
              <a:rPr lang="en-US" sz="2000" b="1" dirty="0" smtClean="0"/>
              <a:t>  </a:t>
            </a:r>
            <a:r>
              <a:rPr lang="en-US" sz="2000" b="1" dirty="0" smtClean="0"/>
              <a:t>  Christ</a:t>
            </a:r>
            <a:r>
              <a:rPr lang="en-US" sz="2000" b="1" dirty="0"/>
              <a:t>, the </a:t>
            </a:r>
            <a:r>
              <a:rPr lang="en-US" sz="2000" b="1" dirty="0" smtClean="0"/>
              <a:t>Savior, </a:t>
            </a:r>
            <a:r>
              <a:rPr lang="en-US" sz="2000" b="1" dirty="0"/>
              <a:t>is born</a:t>
            </a:r>
            <a:r>
              <a:rPr lang="en-US" sz="2000" b="1" dirty="0" smtClean="0"/>
              <a:t>! Christ</a:t>
            </a:r>
            <a:r>
              <a:rPr lang="en-US" sz="2000" b="1" dirty="0"/>
              <a:t>, the </a:t>
            </a:r>
            <a:r>
              <a:rPr lang="en-US" sz="2000" b="1" dirty="0" smtClean="0"/>
              <a:t>Savior, </a:t>
            </a:r>
            <a:r>
              <a:rPr lang="en-US" sz="2000" b="1" dirty="0"/>
              <a:t>is born!</a:t>
            </a:r>
            <a:endParaRPr lang="en-US" sz="20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r>
              <a:rPr lang="en-US" sz="2000" b="1" dirty="0" smtClean="0"/>
              <a:t>3</a:t>
            </a:r>
            <a:r>
              <a:rPr lang="en-US" sz="2000" b="1"/>
              <a:t>. </a:t>
            </a:r>
            <a:r>
              <a:rPr lang="en-US" sz="2000" b="1" smtClean="0"/>
              <a:t> Silent </a:t>
            </a:r>
            <a:r>
              <a:rPr lang="en-US" sz="2000" b="1" dirty="0"/>
              <a:t>night! Holy night</a:t>
            </a:r>
            <a:r>
              <a:rPr lang="en-US" sz="2000" b="1" dirty="0" smtClean="0"/>
              <a:t>! Son </a:t>
            </a:r>
            <a:r>
              <a:rPr lang="en-US" sz="2000" b="1" dirty="0"/>
              <a:t>of God, </a:t>
            </a:r>
            <a:r>
              <a:rPr lang="en-US" sz="2000" b="1" dirty="0" smtClean="0"/>
              <a:t>  </a:t>
            </a:r>
          </a:p>
          <a:p>
            <a:pPr>
              <a:buNone/>
            </a:pPr>
            <a:r>
              <a:rPr lang="en-US" sz="2000" b="1" dirty="0" smtClean="0"/>
              <a:t>     love’s </a:t>
            </a:r>
            <a:r>
              <a:rPr lang="en-US" sz="2000" b="1" dirty="0"/>
              <a:t>pure </a:t>
            </a:r>
            <a:r>
              <a:rPr lang="en-US" sz="2000" b="1" dirty="0" smtClean="0"/>
              <a:t>light Radiant </a:t>
            </a:r>
            <a:r>
              <a:rPr lang="en-US" sz="2000" b="1" dirty="0"/>
              <a:t>beams from Thy Holy </a:t>
            </a:r>
            <a:r>
              <a:rPr lang="en-US" sz="2000" b="1" dirty="0" smtClean="0"/>
              <a:t>Face With the dawn of </a:t>
            </a:r>
            <a:r>
              <a:rPr lang="en-US" sz="2000" b="1" dirty="0" smtClean="0"/>
              <a:t>redeeming</a:t>
            </a:r>
          </a:p>
          <a:p>
            <a:pPr>
              <a:buNone/>
            </a:pPr>
            <a:r>
              <a:rPr lang="en-US" sz="2000" b="1" dirty="0" smtClean="0"/>
              <a:t> </a:t>
            </a:r>
            <a:r>
              <a:rPr lang="en-US" sz="2000" b="1" dirty="0" smtClean="0"/>
              <a:t>    grace</a:t>
            </a:r>
            <a:r>
              <a:rPr lang="en-US" sz="2000" b="1" dirty="0" smtClean="0"/>
              <a:t>, </a:t>
            </a:r>
            <a:r>
              <a:rPr lang="en-US" sz="2000" b="1" dirty="0" smtClean="0"/>
              <a:t> </a:t>
            </a:r>
            <a:r>
              <a:rPr lang="en-US" sz="2000" b="1" dirty="0" smtClean="0"/>
              <a:t>Jesus</a:t>
            </a:r>
            <a:r>
              <a:rPr lang="en-US" sz="2000" b="1" dirty="0"/>
              <a:t>, Lord, at Thy Birth</a:t>
            </a:r>
            <a:r>
              <a:rPr lang="en-US" sz="2000" b="1" dirty="0" smtClean="0"/>
              <a:t>! Jesus</a:t>
            </a:r>
            <a:r>
              <a:rPr lang="en-US" sz="2000" b="1" dirty="0"/>
              <a:t>, Lord, at Thy Birth</a:t>
            </a:r>
            <a:r>
              <a:rPr lang="en-US" sz="2000" b="1" dirty="0" smtClean="0"/>
              <a:t>!</a:t>
            </a:r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ent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Silent night Holy night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Silent night Holy night</dc:title>
  <dc:creator>user</dc:creator>
  <cp:lastModifiedBy>user</cp:lastModifiedBy>
  <cp:revision>9</cp:revision>
  <dcterms:created xsi:type="dcterms:W3CDTF">2015-12-04T17:21:31Z</dcterms:created>
  <dcterms:modified xsi:type="dcterms:W3CDTF">2015-12-05T01:52:36Z</dcterms:modified>
</cp:coreProperties>
</file>