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4" d="100"/>
          <a:sy n="74" d="100"/>
        </p:scale>
        <p:origin x="-1565" y="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D4F66-9B23-46BA-B08B-350540CFC5C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40BCE-9D37-4A92-B249-136C4560BB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성자의 귀한 몸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1" y="0"/>
            <a:ext cx="912881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voir! Thy Dying 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50292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Savoir! Thy Dying Love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5486400" cy="5638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Savior, Thy dying love Thou </a:t>
            </a:r>
            <a:r>
              <a:rPr lang="en-US" sz="1800" b="1" dirty="0" err="1" smtClean="0">
                <a:solidFill>
                  <a:schemeClr val="tx1"/>
                </a:solidFill>
              </a:rPr>
              <a:t>gavest</a:t>
            </a:r>
            <a:r>
              <a:rPr lang="en-US" sz="1800" b="1" dirty="0" smtClean="0">
                <a:solidFill>
                  <a:schemeClr val="tx1"/>
                </a:solidFill>
              </a:rPr>
              <a:t> me.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             Nor </a:t>
            </a:r>
            <a:r>
              <a:rPr lang="en-US" sz="1800" b="1" dirty="0" smtClean="0">
                <a:solidFill>
                  <a:schemeClr val="tx1"/>
                </a:solidFill>
              </a:rPr>
              <a:t>should I aught withhold, dear Lord, from Thee. </a:t>
            </a:r>
            <a:r>
              <a:rPr lang="en-US" sz="1800" b="1" dirty="0" smtClean="0">
                <a:solidFill>
                  <a:schemeClr val="tx1"/>
                </a:solidFill>
              </a:rPr>
              <a:t>              In </a:t>
            </a:r>
            <a:r>
              <a:rPr lang="en-US" sz="1800" b="1" dirty="0" smtClean="0">
                <a:solidFill>
                  <a:schemeClr val="tx1"/>
                </a:solidFill>
              </a:rPr>
              <a:t>love my soul would bow, my heart fulfill its </a:t>
            </a:r>
            <a:r>
              <a:rPr lang="en-US" sz="1800" b="1" dirty="0" smtClean="0">
                <a:solidFill>
                  <a:schemeClr val="tx1"/>
                </a:solidFill>
              </a:rPr>
              <a:t>vow,               Some offering bring Thee now, something for Thee.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At the blest mercy seat, pleading for me</a:t>
            </a:r>
            <a:r>
              <a:rPr lang="en-US" sz="1800" b="1" dirty="0" smtClean="0">
                <a:solidFill>
                  <a:schemeClr val="tx1"/>
                </a:solidFill>
              </a:rPr>
              <a:t>,                                  My </a:t>
            </a:r>
            <a:r>
              <a:rPr lang="en-US" sz="1800" b="1" dirty="0" smtClean="0">
                <a:solidFill>
                  <a:schemeClr val="tx1"/>
                </a:solidFill>
              </a:rPr>
              <a:t>feeble faith looks up, Jesus, to Thee.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Help </a:t>
            </a:r>
            <a:r>
              <a:rPr lang="en-US" sz="1800" b="1" dirty="0" smtClean="0">
                <a:solidFill>
                  <a:schemeClr val="tx1"/>
                </a:solidFill>
              </a:rPr>
              <a:t>me the cross to bear, Thy wondrous love declare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smtClean="0">
                <a:solidFill>
                  <a:schemeClr val="tx1"/>
                </a:solidFill>
              </a:rPr>
              <a:t>Some song to raise, or prayer, something for Thee.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Give </a:t>
            </a:r>
            <a:r>
              <a:rPr lang="en-US" sz="1800" b="1" dirty="0" smtClean="0">
                <a:solidFill>
                  <a:schemeClr val="tx1"/>
                </a:solidFill>
              </a:rPr>
              <a:t>me a faithful heart, likeness to Thee</a:t>
            </a:r>
            <a:r>
              <a:rPr lang="en-US" sz="1800" b="1" dirty="0" smtClean="0">
                <a:solidFill>
                  <a:schemeClr val="tx1"/>
                </a:solidFill>
              </a:rPr>
              <a:t>.   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That each departing day henceforth may  see                Some work of love begun, some deed of kindness done,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Some wanderer sought and won, something for Thee.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All </a:t>
            </a:r>
            <a:r>
              <a:rPr lang="en-US" sz="1800" b="1" dirty="0" smtClean="0">
                <a:solidFill>
                  <a:schemeClr val="tx1"/>
                </a:solidFill>
              </a:rPr>
              <a:t>that I am and have, Thy gifts so free, In joy, in grief, through life, dear lord, for Thee!             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               And </a:t>
            </a:r>
            <a:r>
              <a:rPr lang="en-US" sz="1800" b="1" dirty="0" smtClean="0">
                <a:solidFill>
                  <a:schemeClr val="tx1"/>
                </a:solidFill>
              </a:rPr>
              <a:t>when Thy face I see, my ransomed soul shall be</a:t>
            </a:r>
            <a:r>
              <a:rPr lang="en-US" sz="1800" b="1" smtClean="0">
                <a:solidFill>
                  <a:schemeClr val="tx1"/>
                </a:solidFill>
              </a:rPr>
              <a:t/>
            </a:r>
            <a:br>
              <a:rPr lang="en-US" sz="1800" b="1" smtClean="0">
                <a:solidFill>
                  <a:schemeClr val="tx1"/>
                </a:solidFill>
              </a:rPr>
            </a:br>
            <a:r>
              <a:rPr lang="en-US" sz="1800" b="1" smtClean="0">
                <a:solidFill>
                  <a:schemeClr val="tx1"/>
                </a:solidFill>
              </a:rPr>
              <a:t>Through </a:t>
            </a:r>
            <a:r>
              <a:rPr lang="en-US" sz="1800" b="1" dirty="0" smtClean="0">
                <a:solidFill>
                  <a:schemeClr val="tx1"/>
                </a:solidFill>
              </a:rPr>
              <a:t>all eternity, something for Thee.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Savoir! Thy Dying Love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Saviour! Thy Dying Love</dc:title>
  <dc:creator>user</dc:creator>
  <cp:lastModifiedBy>mary</cp:lastModifiedBy>
  <cp:revision>11</cp:revision>
  <dcterms:created xsi:type="dcterms:W3CDTF">2015-12-29T01:07:42Z</dcterms:created>
  <dcterms:modified xsi:type="dcterms:W3CDTF">2018-11-02T21:36:51Z</dcterms:modified>
</cp:coreProperties>
</file>